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7" r:id="rId4"/>
    <p:sldId id="260" r:id="rId5"/>
    <p:sldId id="261" r:id="rId6"/>
    <p:sldId id="262" r:id="rId7"/>
    <p:sldId id="263" r:id="rId8"/>
    <p:sldId id="278" r:id="rId9"/>
    <p:sldId id="264" r:id="rId10"/>
    <p:sldId id="265" r:id="rId11"/>
    <p:sldId id="266" r:id="rId12"/>
    <p:sldId id="267" r:id="rId13"/>
    <p:sldId id="268" r:id="rId14"/>
    <p:sldId id="269" r:id="rId15"/>
    <p:sldId id="270" r:id="rId16"/>
    <p:sldId id="271" r:id="rId17"/>
    <p:sldId id="279" r:id="rId18"/>
    <p:sldId id="273" r:id="rId19"/>
    <p:sldId id="274" r:id="rId20"/>
    <p:sldId id="275" r:id="rId21"/>
    <p:sldId id="276" r:id="rId22"/>
    <p:sldId id="28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2047"/>
    <a:srgbClr val="FFFFFF"/>
    <a:srgbClr val="AF272F"/>
    <a:srgbClr val="1820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BF0F5F-E831-4F52-AA80-C17B9C964CAC}" v="480" dt="2026-04-04T20:41:36.2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7" d="100"/>
          <a:sy n="97" d="100"/>
        </p:scale>
        <p:origin x="1074" y="30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tenantanon#d4703245-cc60-4b42-ad37-b24eaf3decf3::" providerId="AD" clId="Web-{739BB887-9175-318C-DD42-5823BB431A9A}"/>
    <pc:docChg chg="addSld delSld">
      <pc:chgData name="Guest User" userId="S::urn:spo:tenantanon#d4703245-cc60-4b42-ad37-b24eaf3decf3::" providerId="AD" clId="Web-{739BB887-9175-318C-DD42-5823BB431A9A}" dt="2026-04-01T16:41:34.377" v="1"/>
      <pc:docMkLst>
        <pc:docMk/>
      </pc:docMkLst>
    </pc:docChg>
  </pc:docChgLst>
  <pc:docChgLst>
    <pc:chgData name="Tricia Weston" userId="9ee70b1b-2b10-4729-9a42-7028af4f3706" providerId="ADAL" clId="{D645C3D4-8B7E-4E88-A405-5AC6B4F863A5}"/>
    <pc:docChg chg="undo custSel modSld">
      <pc:chgData name="Tricia Weston" userId="9ee70b1b-2b10-4729-9a42-7028af4f3706" providerId="ADAL" clId="{D645C3D4-8B7E-4E88-A405-5AC6B4F863A5}" dt="2026-03-19T18:47:58.585" v="58" actId="20577"/>
      <pc:docMkLst>
        <pc:docMk/>
      </pc:docMkLst>
      <pc:sldChg chg="addSp delSp modSp mod chgLayout">
        <pc:chgData name="Tricia Weston" userId="9ee70b1b-2b10-4729-9a42-7028af4f3706" providerId="ADAL" clId="{D645C3D4-8B7E-4E88-A405-5AC6B4F863A5}" dt="2026-03-19T18:46:55.548" v="53" actId="20577"/>
        <pc:sldMkLst>
          <pc:docMk/>
          <pc:sldMk cId="1362186572" sldId="270"/>
        </pc:sldMkLst>
        <pc:spChg chg="mod ord">
          <ac:chgData name="Tricia Weston" userId="9ee70b1b-2b10-4729-9a42-7028af4f3706" providerId="ADAL" clId="{D645C3D4-8B7E-4E88-A405-5AC6B4F863A5}" dt="2026-03-19T18:46:26.247" v="1" actId="6264"/>
          <ac:spMkLst>
            <pc:docMk/>
            <pc:sldMk cId="1362186572" sldId="270"/>
            <ac:spMk id="2" creationId="{FFD24BFD-3982-4CD6-FA4C-E7678CE84180}"/>
          </ac:spMkLst>
        </pc:spChg>
        <pc:spChg chg="mod ord">
          <ac:chgData name="Tricia Weston" userId="9ee70b1b-2b10-4729-9a42-7028af4f3706" providerId="ADAL" clId="{D645C3D4-8B7E-4E88-A405-5AC6B4F863A5}" dt="2026-03-19T18:46:26.247" v="1" actId="6264"/>
          <ac:spMkLst>
            <pc:docMk/>
            <pc:sldMk cId="1362186572" sldId="270"/>
            <ac:spMk id="3" creationId="{AEC417DA-64EB-2172-CE16-3546D0BB21A2}"/>
          </ac:spMkLst>
        </pc:spChg>
        <pc:spChg chg="add mod">
          <ac:chgData name="Tricia Weston" userId="9ee70b1b-2b10-4729-9a42-7028af4f3706" providerId="ADAL" clId="{D645C3D4-8B7E-4E88-A405-5AC6B4F863A5}" dt="2026-03-19T18:46:55.548" v="53" actId="20577"/>
          <ac:spMkLst>
            <pc:docMk/>
            <pc:sldMk cId="1362186572" sldId="270"/>
            <ac:spMk id="12" creationId="{BB1717DA-EFCD-E582-53A3-91E5516E190E}"/>
          </ac:spMkLst>
        </pc:spChg>
      </pc:sldChg>
      <pc:sldChg chg="modSp">
        <pc:chgData name="Tricia Weston" userId="9ee70b1b-2b10-4729-9a42-7028af4f3706" providerId="ADAL" clId="{D645C3D4-8B7E-4E88-A405-5AC6B4F863A5}" dt="2026-03-19T18:47:10.435" v="54"/>
        <pc:sldMkLst>
          <pc:docMk/>
          <pc:sldMk cId="1626717268" sldId="271"/>
        </pc:sldMkLst>
        <pc:spChg chg="mod">
          <ac:chgData name="Tricia Weston" userId="9ee70b1b-2b10-4729-9a42-7028af4f3706" providerId="ADAL" clId="{D645C3D4-8B7E-4E88-A405-5AC6B4F863A5}" dt="2026-03-19T18:47:10.435" v="54"/>
          <ac:spMkLst>
            <pc:docMk/>
            <pc:sldMk cId="1626717268" sldId="271"/>
            <ac:spMk id="2" creationId="{B324330B-1AAB-ACCC-37FB-47FACFBBDF18}"/>
          </ac:spMkLst>
        </pc:spChg>
      </pc:sldChg>
      <pc:sldChg chg="modSp mod">
        <pc:chgData name="Tricia Weston" userId="9ee70b1b-2b10-4729-9a42-7028af4f3706" providerId="ADAL" clId="{D645C3D4-8B7E-4E88-A405-5AC6B4F863A5}" dt="2026-03-19T18:47:58.585" v="58" actId="20577"/>
        <pc:sldMkLst>
          <pc:docMk/>
          <pc:sldMk cId="2914736710" sldId="276"/>
        </pc:sldMkLst>
        <pc:spChg chg="mod">
          <ac:chgData name="Tricia Weston" userId="9ee70b1b-2b10-4729-9a42-7028af4f3706" providerId="ADAL" clId="{D645C3D4-8B7E-4E88-A405-5AC6B4F863A5}" dt="2026-03-19T18:47:58.585" v="58" actId="20577"/>
          <ac:spMkLst>
            <pc:docMk/>
            <pc:sldMk cId="2914736710" sldId="276"/>
            <ac:spMk id="2" creationId="{16495E8E-D474-E17F-1194-D325E2DD6451}"/>
          </ac:spMkLst>
        </pc:spChg>
      </pc:sldChg>
    </pc:docChg>
  </pc:docChgLst>
  <pc:docChgLst>
    <pc:chgData name="Michael Potenza" userId="5761ed47-62c7-4b6f-ae91-81a9615ae6da" providerId="ADAL" clId="{6D9E552D-FABA-4362-AE72-0B99FF3CD612}"/>
    <pc:docChg chg="undo redo custSel addSld delSld modSld">
      <pc:chgData name="Michael Potenza" userId="5761ed47-62c7-4b6f-ae91-81a9615ae6da" providerId="ADAL" clId="{6D9E552D-FABA-4362-AE72-0B99FF3CD612}" dt="2026-04-04T20:42:51.411" v="1265" actId="13926"/>
      <pc:docMkLst>
        <pc:docMk/>
      </pc:docMkLst>
      <pc:sldChg chg="modSp mod modTransition">
        <pc:chgData name="Michael Potenza" userId="5761ed47-62c7-4b6f-ae91-81a9615ae6da" providerId="ADAL" clId="{6D9E552D-FABA-4362-AE72-0B99FF3CD612}" dt="2026-04-04T20:19:53.021" v="1228" actId="20577"/>
        <pc:sldMkLst>
          <pc:docMk/>
          <pc:sldMk cId="3854760829" sldId="256"/>
        </pc:sldMkLst>
        <pc:spChg chg="mod">
          <ac:chgData name="Michael Potenza" userId="5761ed47-62c7-4b6f-ae91-81a9615ae6da" providerId="ADAL" clId="{6D9E552D-FABA-4362-AE72-0B99FF3CD612}" dt="2026-04-04T20:19:53.021" v="1228" actId="20577"/>
          <ac:spMkLst>
            <pc:docMk/>
            <pc:sldMk cId="3854760829" sldId="256"/>
            <ac:spMk id="2" creationId="{C367C32E-D587-5F00-1C4C-C4FA031080F1}"/>
          </ac:spMkLst>
        </pc:spChg>
        <pc:spChg chg="mod">
          <ac:chgData name="Michael Potenza" userId="5761ed47-62c7-4b6f-ae91-81a9615ae6da" providerId="ADAL" clId="{6D9E552D-FABA-4362-AE72-0B99FF3CD612}" dt="2026-04-04T20:08:16.350" v="1158" actId="20577"/>
          <ac:spMkLst>
            <pc:docMk/>
            <pc:sldMk cId="3854760829" sldId="256"/>
            <ac:spMk id="3" creationId="{2EED7641-0732-6737-568D-2CB670623093}"/>
          </ac:spMkLst>
        </pc:spChg>
      </pc:sldChg>
      <pc:sldChg chg="addSp delSp modSp mod modTransition">
        <pc:chgData name="Michael Potenza" userId="5761ed47-62c7-4b6f-ae91-81a9615ae6da" providerId="ADAL" clId="{6D9E552D-FABA-4362-AE72-0B99FF3CD612}" dt="2026-04-04T20:41:04.376" v="1235" actId="13926"/>
        <pc:sldMkLst>
          <pc:docMk/>
          <pc:sldMk cId="3950252541" sldId="257"/>
        </pc:sldMkLst>
        <pc:spChg chg="mod">
          <ac:chgData name="Michael Potenza" userId="5761ed47-62c7-4b6f-ae91-81a9615ae6da" providerId="ADAL" clId="{6D9E552D-FABA-4362-AE72-0B99FF3CD612}" dt="2026-04-04T20:41:04.376" v="1235" actId="13926"/>
          <ac:spMkLst>
            <pc:docMk/>
            <pc:sldMk cId="3950252541" sldId="257"/>
            <ac:spMk id="3" creationId="{3C852CEB-BBA4-141C-2C6A-9ED904EAEAC1}"/>
          </ac:spMkLst>
        </pc:spChg>
        <pc:spChg chg="add mod">
          <ac:chgData name="Michael Potenza" userId="5761ed47-62c7-4b6f-ae91-81a9615ae6da" providerId="ADAL" clId="{6D9E552D-FABA-4362-AE72-0B99FF3CD612}" dt="2026-04-04T19:18:22.726" v="664" actId="1038"/>
          <ac:spMkLst>
            <pc:docMk/>
            <pc:sldMk cId="3950252541" sldId="257"/>
            <ac:spMk id="8" creationId="{EFA39E22-C850-4B2B-9851-58E3A4E05EDD}"/>
          </ac:spMkLst>
        </pc:spChg>
        <pc:spChg chg="add del mod">
          <ac:chgData name="Michael Potenza" userId="5761ed47-62c7-4b6f-ae91-81a9615ae6da" providerId="ADAL" clId="{6D9E552D-FABA-4362-AE72-0B99FF3CD612}" dt="2026-04-04T19:57:37.356" v="1013" actId="478"/>
          <ac:spMkLst>
            <pc:docMk/>
            <pc:sldMk cId="3950252541" sldId="257"/>
            <ac:spMk id="9" creationId="{0C78E95F-EF73-0E60-3037-59EED657767E}"/>
          </ac:spMkLst>
        </pc:spChg>
        <pc:picChg chg="add mod ord">
          <ac:chgData name="Michael Potenza" userId="5761ed47-62c7-4b6f-ae91-81a9615ae6da" providerId="ADAL" clId="{6D9E552D-FABA-4362-AE72-0B99FF3CD612}" dt="2026-04-04T19:18:25.184" v="665" actId="1038"/>
          <ac:picMkLst>
            <pc:docMk/>
            <pc:sldMk cId="3950252541" sldId="257"/>
            <ac:picMk id="5" creationId="{22F772F5-A389-397D-AA5C-3E810504EF6B}"/>
          </ac:picMkLst>
        </pc:picChg>
        <pc:picChg chg="add mod ord">
          <ac:chgData name="Michael Potenza" userId="5761ed47-62c7-4b6f-ae91-81a9615ae6da" providerId="ADAL" clId="{6D9E552D-FABA-4362-AE72-0B99FF3CD612}" dt="2026-04-04T19:18:37.770" v="684" actId="1036"/>
          <ac:picMkLst>
            <pc:docMk/>
            <pc:sldMk cId="3950252541" sldId="257"/>
            <ac:picMk id="7" creationId="{A3D208BA-CF35-32D7-AD27-38FBC807A003}"/>
          </ac:picMkLst>
        </pc:picChg>
      </pc:sldChg>
      <pc:sldChg chg="addSp delSp modSp mod modTransition delAnim modAnim">
        <pc:chgData name="Michael Potenza" userId="5761ed47-62c7-4b6f-ae91-81a9615ae6da" providerId="ADAL" clId="{6D9E552D-FABA-4362-AE72-0B99FF3CD612}" dt="2026-04-04T20:41:36.228" v="1243" actId="13926"/>
        <pc:sldMkLst>
          <pc:docMk/>
          <pc:sldMk cId="818230648" sldId="260"/>
        </pc:sldMkLst>
        <pc:spChg chg="mod">
          <ac:chgData name="Michael Potenza" userId="5761ed47-62c7-4b6f-ae91-81a9615ae6da" providerId="ADAL" clId="{6D9E552D-FABA-4362-AE72-0B99FF3CD612}" dt="2026-04-04T20:41:36.228" v="1243" actId="13926"/>
          <ac:spMkLst>
            <pc:docMk/>
            <pc:sldMk cId="818230648" sldId="260"/>
            <ac:spMk id="3" creationId="{D70321C7-C2DA-7B7D-6372-14517ED15BB7}"/>
          </ac:spMkLst>
        </pc:spChg>
        <pc:spChg chg="add mod">
          <ac:chgData name="Michael Potenza" userId="5761ed47-62c7-4b6f-ae91-81a9615ae6da" providerId="ADAL" clId="{6D9E552D-FABA-4362-AE72-0B99FF3CD612}" dt="2026-04-04T19:51:25.916" v="758"/>
          <ac:spMkLst>
            <pc:docMk/>
            <pc:sldMk cId="818230648" sldId="260"/>
            <ac:spMk id="5" creationId="{2A06401F-BF76-210F-A911-7246EF05C152}"/>
          </ac:spMkLst>
        </pc:spChg>
        <pc:spChg chg="add del mod">
          <ac:chgData name="Michael Potenza" userId="5761ed47-62c7-4b6f-ae91-81a9615ae6da" providerId="ADAL" clId="{6D9E552D-FABA-4362-AE72-0B99FF3CD612}" dt="2026-04-04T20:00:18.375" v="1098" actId="478"/>
          <ac:spMkLst>
            <pc:docMk/>
            <pc:sldMk cId="818230648" sldId="260"/>
            <ac:spMk id="8" creationId="{3C4FF59E-FEAB-0719-5DDB-001D13205C23}"/>
          </ac:spMkLst>
        </pc:spChg>
        <pc:spChg chg="add del mod">
          <ac:chgData name="Michael Potenza" userId="5761ed47-62c7-4b6f-ae91-81a9615ae6da" providerId="ADAL" clId="{6D9E552D-FABA-4362-AE72-0B99FF3CD612}" dt="2026-04-04T20:41:29.892" v="1242" actId="478"/>
          <ac:spMkLst>
            <pc:docMk/>
            <pc:sldMk cId="818230648" sldId="260"/>
            <ac:spMk id="10" creationId="{8DC467CC-E654-0738-3C6B-F9ECE31F803D}"/>
          </ac:spMkLst>
        </pc:spChg>
        <pc:picChg chg="mod">
          <ac:chgData name="Michael Potenza" userId="5761ed47-62c7-4b6f-ae91-81a9615ae6da" providerId="ADAL" clId="{6D9E552D-FABA-4362-AE72-0B99FF3CD612}" dt="2026-04-04T19:59:40.367" v="1092" actId="1035"/>
          <ac:picMkLst>
            <pc:docMk/>
            <pc:sldMk cId="818230648" sldId="260"/>
            <ac:picMk id="4" creationId="{21DE7675-7E70-1DBA-1109-98B187FD2F5D}"/>
          </ac:picMkLst>
        </pc:picChg>
        <pc:picChg chg="add mod">
          <ac:chgData name="Michael Potenza" userId="5761ed47-62c7-4b6f-ae91-81a9615ae6da" providerId="ADAL" clId="{6D9E552D-FABA-4362-AE72-0B99FF3CD612}" dt="2026-04-04T19:51:25.916" v="758"/>
          <ac:picMkLst>
            <pc:docMk/>
            <pc:sldMk cId="818230648" sldId="260"/>
            <ac:picMk id="6" creationId="{ED5B58E0-85F3-0C78-52E8-7EAC9726F341}"/>
          </ac:picMkLst>
        </pc:picChg>
        <pc:picChg chg="add mod">
          <ac:chgData name="Michael Potenza" userId="5761ed47-62c7-4b6f-ae91-81a9615ae6da" providerId="ADAL" clId="{6D9E552D-FABA-4362-AE72-0B99FF3CD612}" dt="2026-04-04T19:51:25.916" v="758"/>
          <ac:picMkLst>
            <pc:docMk/>
            <pc:sldMk cId="818230648" sldId="260"/>
            <ac:picMk id="7" creationId="{01ECF5A5-0638-F106-1A02-8D66FA076B40}"/>
          </ac:picMkLst>
        </pc:picChg>
      </pc:sldChg>
      <pc:sldChg chg="addSp delSp modSp mod modTransition">
        <pc:chgData name="Michael Potenza" userId="5761ed47-62c7-4b6f-ae91-81a9615ae6da" providerId="ADAL" clId="{6D9E552D-FABA-4362-AE72-0B99FF3CD612}" dt="2026-04-04T20:41:39.544" v="1244" actId="13926"/>
        <pc:sldMkLst>
          <pc:docMk/>
          <pc:sldMk cId="1424058298" sldId="261"/>
        </pc:sldMkLst>
        <pc:spChg chg="mod">
          <ac:chgData name="Michael Potenza" userId="5761ed47-62c7-4b6f-ae91-81a9615ae6da" providerId="ADAL" clId="{6D9E552D-FABA-4362-AE72-0B99FF3CD612}" dt="2026-04-04T20:41:39.544" v="1244" actId="13926"/>
          <ac:spMkLst>
            <pc:docMk/>
            <pc:sldMk cId="1424058298" sldId="261"/>
            <ac:spMk id="3" creationId="{EC260077-228A-E3A4-2A9C-28DD179F1814}"/>
          </ac:spMkLst>
        </pc:spChg>
        <pc:spChg chg="add mod">
          <ac:chgData name="Michael Potenza" userId="5761ed47-62c7-4b6f-ae91-81a9615ae6da" providerId="ADAL" clId="{6D9E552D-FABA-4362-AE72-0B99FF3CD612}" dt="2026-04-04T19:51:30.296" v="759"/>
          <ac:spMkLst>
            <pc:docMk/>
            <pc:sldMk cId="1424058298" sldId="261"/>
            <ac:spMk id="4" creationId="{869275A9-236A-0F97-CFD8-62E81DE4A149}"/>
          </ac:spMkLst>
        </pc:spChg>
        <pc:spChg chg="add del mod">
          <ac:chgData name="Michael Potenza" userId="5761ed47-62c7-4b6f-ae91-81a9615ae6da" providerId="ADAL" clId="{6D9E552D-FABA-4362-AE72-0B99FF3CD612}" dt="2026-04-04T20:00:23.031" v="1099" actId="478"/>
          <ac:spMkLst>
            <pc:docMk/>
            <pc:sldMk cId="1424058298" sldId="261"/>
            <ac:spMk id="7" creationId="{32F5D437-156B-2702-8A5A-AF371405FADD}"/>
          </ac:spMkLst>
        </pc:spChg>
        <pc:picChg chg="add mod">
          <ac:chgData name="Michael Potenza" userId="5761ed47-62c7-4b6f-ae91-81a9615ae6da" providerId="ADAL" clId="{6D9E552D-FABA-4362-AE72-0B99FF3CD612}" dt="2026-04-04T19:51:30.296" v="759"/>
          <ac:picMkLst>
            <pc:docMk/>
            <pc:sldMk cId="1424058298" sldId="261"/>
            <ac:picMk id="5" creationId="{07665A1F-2062-60A7-2185-2E8A37B8D49D}"/>
          </ac:picMkLst>
        </pc:picChg>
        <pc:picChg chg="add mod">
          <ac:chgData name="Michael Potenza" userId="5761ed47-62c7-4b6f-ae91-81a9615ae6da" providerId="ADAL" clId="{6D9E552D-FABA-4362-AE72-0B99FF3CD612}" dt="2026-04-04T19:51:30.296" v="759"/>
          <ac:picMkLst>
            <pc:docMk/>
            <pc:sldMk cId="1424058298" sldId="261"/>
            <ac:picMk id="6" creationId="{F8DFEBC8-5226-DA2F-726D-8D3B54F85D2F}"/>
          </ac:picMkLst>
        </pc:picChg>
      </pc:sldChg>
      <pc:sldChg chg="addSp delSp modSp mod modTransition">
        <pc:chgData name="Michael Potenza" userId="5761ed47-62c7-4b6f-ae91-81a9615ae6da" providerId="ADAL" clId="{6D9E552D-FABA-4362-AE72-0B99FF3CD612}" dt="2026-04-04T20:41:45.893" v="1245" actId="13926"/>
        <pc:sldMkLst>
          <pc:docMk/>
          <pc:sldMk cId="1543004603" sldId="262"/>
        </pc:sldMkLst>
        <pc:spChg chg="mod">
          <ac:chgData name="Michael Potenza" userId="5761ed47-62c7-4b6f-ae91-81a9615ae6da" providerId="ADAL" clId="{6D9E552D-FABA-4362-AE72-0B99FF3CD612}" dt="2026-04-04T20:41:45.893" v="1245" actId="13926"/>
          <ac:spMkLst>
            <pc:docMk/>
            <pc:sldMk cId="1543004603" sldId="262"/>
            <ac:spMk id="3" creationId="{573BDF68-F0BC-948F-C6BE-4BF386E601FE}"/>
          </ac:spMkLst>
        </pc:spChg>
        <pc:spChg chg="add mod">
          <ac:chgData name="Michael Potenza" userId="5761ed47-62c7-4b6f-ae91-81a9615ae6da" providerId="ADAL" clId="{6D9E552D-FABA-4362-AE72-0B99FF3CD612}" dt="2026-04-04T19:51:32.936" v="760"/>
          <ac:spMkLst>
            <pc:docMk/>
            <pc:sldMk cId="1543004603" sldId="262"/>
            <ac:spMk id="4" creationId="{CAAA4BEF-7544-19AD-06E1-A2E473E93AB5}"/>
          </ac:spMkLst>
        </pc:spChg>
        <pc:spChg chg="add del mod">
          <ac:chgData name="Michael Potenza" userId="5761ed47-62c7-4b6f-ae91-81a9615ae6da" providerId="ADAL" clId="{6D9E552D-FABA-4362-AE72-0B99FF3CD612}" dt="2026-04-04T20:00:29.045" v="1100" actId="478"/>
          <ac:spMkLst>
            <pc:docMk/>
            <pc:sldMk cId="1543004603" sldId="262"/>
            <ac:spMk id="7" creationId="{8D4AA859-B85B-6233-F41C-2DA7F2503740}"/>
          </ac:spMkLst>
        </pc:spChg>
        <pc:picChg chg="add mod">
          <ac:chgData name="Michael Potenza" userId="5761ed47-62c7-4b6f-ae91-81a9615ae6da" providerId="ADAL" clId="{6D9E552D-FABA-4362-AE72-0B99FF3CD612}" dt="2026-04-04T19:51:32.936" v="760"/>
          <ac:picMkLst>
            <pc:docMk/>
            <pc:sldMk cId="1543004603" sldId="262"/>
            <ac:picMk id="5" creationId="{00E46C11-8064-4183-A84D-4FE719D432F0}"/>
          </ac:picMkLst>
        </pc:picChg>
        <pc:picChg chg="add mod">
          <ac:chgData name="Michael Potenza" userId="5761ed47-62c7-4b6f-ae91-81a9615ae6da" providerId="ADAL" clId="{6D9E552D-FABA-4362-AE72-0B99FF3CD612}" dt="2026-04-04T19:51:32.936" v="760"/>
          <ac:picMkLst>
            <pc:docMk/>
            <pc:sldMk cId="1543004603" sldId="262"/>
            <ac:picMk id="6" creationId="{FBA60D9A-BBFD-44D8-3B4F-A9EBC2CFBA6D}"/>
          </ac:picMkLst>
        </pc:picChg>
      </pc:sldChg>
      <pc:sldChg chg="addSp delSp modSp mod modTransition">
        <pc:chgData name="Michael Potenza" userId="5761ed47-62c7-4b6f-ae91-81a9615ae6da" providerId="ADAL" clId="{6D9E552D-FABA-4362-AE72-0B99FF3CD612}" dt="2026-04-04T20:41:49.094" v="1246" actId="13926"/>
        <pc:sldMkLst>
          <pc:docMk/>
          <pc:sldMk cId="948988169" sldId="263"/>
        </pc:sldMkLst>
        <pc:spChg chg="mod">
          <ac:chgData name="Michael Potenza" userId="5761ed47-62c7-4b6f-ae91-81a9615ae6da" providerId="ADAL" clId="{6D9E552D-FABA-4362-AE72-0B99FF3CD612}" dt="2026-04-04T20:41:49.094" v="1246" actId="13926"/>
          <ac:spMkLst>
            <pc:docMk/>
            <pc:sldMk cId="948988169" sldId="263"/>
            <ac:spMk id="3" creationId="{FBDFAB59-7C67-B9A1-AA71-049FEE3A162F}"/>
          </ac:spMkLst>
        </pc:spChg>
        <pc:spChg chg="add mod">
          <ac:chgData name="Michael Potenza" userId="5761ed47-62c7-4b6f-ae91-81a9615ae6da" providerId="ADAL" clId="{6D9E552D-FABA-4362-AE72-0B99FF3CD612}" dt="2026-04-04T19:51:39.497" v="761"/>
          <ac:spMkLst>
            <pc:docMk/>
            <pc:sldMk cId="948988169" sldId="263"/>
            <ac:spMk id="4" creationId="{78AD539C-9F77-30A5-0813-BDC35CD49092}"/>
          </ac:spMkLst>
        </pc:spChg>
        <pc:spChg chg="add del mod">
          <ac:chgData name="Michael Potenza" userId="5761ed47-62c7-4b6f-ae91-81a9615ae6da" providerId="ADAL" clId="{6D9E552D-FABA-4362-AE72-0B99FF3CD612}" dt="2026-04-04T20:00:55.474" v="1103" actId="478"/>
          <ac:spMkLst>
            <pc:docMk/>
            <pc:sldMk cId="948988169" sldId="263"/>
            <ac:spMk id="7" creationId="{066FC099-9702-FEB3-B71F-EED156729F9F}"/>
          </ac:spMkLst>
        </pc:spChg>
        <pc:picChg chg="add mod">
          <ac:chgData name="Michael Potenza" userId="5761ed47-62c7-4b6f-ae91-81a9615ae6da" providerId="ADAL" clId="{6D9E552D-FABA-4362-AE72-0B99FF3CD612}" dt="2026-04-04T19:51:39.497" v="761"/>
          <ac:picMkLst>
            <pc:docMk/>
            <pc:sldMk cId="948988169" sldId="263"/>
            <ac:picMk id="5" creationId="{47A71D66-3151-782E-35C3-C5350CB9910B}"/>
          </ac:picMkLst>
        </pc:picChg>
        <pc:picChg chg="add mod">
          <ac:chgData name="Michael Potenza" userId="5761ed47-62c7-4b6f-ae91-81a9615ae6da" providerId="ADAL" clId="{6D9E552D-FABA-4362-AE72-0B99FF3CD612}" dt="2026-04-04T19:51:39.497" v="761"/>
          <ac:picMkLst>
            <pc:docMk/>
            <pc:sldMk cId="948988169" sldId="263"/>
            <ac:picMk id="6" creationId="{A7225E37-E026-9B25-7E72-AD62076938DE}"/>
          </ac:picMkLst>
        </pc:picChg>
      </pc:sldChg>
      <pc:sldChg chg="addSp delSp modSp mod modTransition">
        <pc:chgData name="Michael Potenza" userId="5761ed47-62c7-4b6f-ae91-81a9615ae6da" providerId="ADAL" clId="{6D9E552D-FABA-4362-AE72-0B99FF3CD612}" dt="2026-04-04T20:41:58.616" v="1248" actId="13926"/>
        <pc:sldMkLst>
          <pc:docMk/>
          <pc:sldMk cId="4138259111" sldId="264"/>
        </pc:sldMkLst>
        <pc:spChg chg="add mod">
          <ac:chgData name="Michael Potenza" userId="5761ed47-62c7-4b6f-ae91-81a9615ae6da" providerId="ADAL" clId="{6D9E552D-FABA-4362-AE72-0B99FF3CD612}" dt="2026-04-04T19:51:45.448" v="763"/>
          <ac:spMkLst>
            <pc:docMk/>
            <pc:sldMk cId="4138259111" sldId="264"/>
            <ac:spMk id="3" creationId="{CD17DB87-8448-B57D-6937-120A9CCC6485}"/>
          </ac:spMkLst>
        </pc:spChg>
        <pc:spChg chg="mod">
          <ac:chgData name="Michael Potenza" userId="5761ed47-62c7-4b6f-ae91-81a9615ae6da" providerId="ADAL" clId="{6D9E552D-FABA-4362-AE72-0B99FF3CD612}" dt="2026-04-04T20:41:58.616" v="1248" actId="13926"/>
          <ac:spMkLst>
            <pc:docMk/>
            <pc:sldMk cId="4138259111" sldId="264"/>
            <ac:spMk id="4" creationId="{18C92FE5-24DD-97D5-3447-E07F6AEC7A7E}"/>
          </ac:spMkLst>
        </pc:spChg>
        <pc:spChg chg="add del mod">
          <ac:chgData name="Michael Potenza" userId="5761ed47-62c7-4b6f-ae91-81a9615ae6da" providerId="ADAL" clId="{6D9E552D-FABA-4362-AE72-0B99FF3CD612}" dt="2026-04-04T20:02:30.245" v="1113" actId="478"/>
          <ac:spMkLst>
            <pc:docMk/>
            <pc:sldMk cId="4138259111" sldId="264"/>
            <ac:spMk id="12" creationId="{3B43B993-CE57-67A7-BB7B-B3B3F395BAE1}"/>
          </ac:spMkLst>
        </pc:spChg>
        <pc:spChg chg="mod">
          <ac:chgData name="Michael Potenza" userId="5761ed47-62c7-4b6f-ae91-81a9615ae6da" providerId="ADAL" clId="{6D9E552D-FABA-4362-AE72-0B99FF3CD612}" dt="2026-04-02T15:40:16.413" v="25" actId="1037"/>
          <ac:spMkLst>
            <pc:docMk/>
            <pc:sldMk cId="4138259111" sldId="264"/>
            <ac:spMk id="16" creationId="{E7E2FA5D-5A12-1F49-6DEF-EE0062B8DDE1}"/>
          </ac:spMkLst>
        </pc:spChg>
        <pc:spChg chg="mod">
          <ac:chgData name="Michael Potenza" userId="5761ed47-62c7-4b6f-ae91-81a9615ae6da" providerId="ADAL" clId="{6D9E552D-FABA-4362-AE72-0B99FF3CD612}" dt="2026-04-02T15:40:16.413" v="25" actId="1037"/>
          <ac:spMkLst>
            <pc:docMk/>
            <pc:sldMk cId="4138259111" sldId="264"/>
            <ac:spMk id="17" creationId="{0F150F4F-BD02-30A1-9E09-A8B35443DCF3}"/>
          </ac:spMkLst>
        </pc:spChg>
        <pc:grpChg chg="mod">
          <ac:chgData name="Michael Potenza" userId="5761ed47-62c7-4b6f-ae91-81a9615ae6da" providerId="ADAL" clId="{6D9E552D-FABA-4362-AE72-0B99FF3CD612}" dt="2026-04-04T19:51:52.520" v="784" actId="1035"/>
          <ac:grpSpMkLst>
            <pc:docMk/>
            <pc:sldMk cId="4138259111" sldId="264"/>
            <ac:grpSpMk id="6" creationId="{3B77A8DE-81B1-76D0-C117-CC1AF0DE50AD}"/>
          </ac:grpSpMkLst>
        </pc:grpChg>
        <pc:picChg chg="add mod">
          <ac:chgData name="Michael Potenza" userId="5761ed47-62c7-4b6f-ae91-81a9615ae6da" providerId="ADAL" clId="{6D9E552D-FABA-4362-AE72-0B99FF3CD612}" dt="2026-04-04T19:51:45.448" v="763"/>
          <ac:picMkLst>
            <pc:docMk/>
            <pc:sldMk cId="4138259111" sldId="264"/>
            <ac:picMk id="5" creationId="{96197C6E-6416-A40E-A2B9-ECB6470AD230}"/>
          </ac:picMkLst>
        </pc:picChg>
        <pc:picChg chg="add mod">
          <ac:chgData name="Michael Potenza" userId="5761ed47-62c7-4b6f-ae91-81a9615ae6da" providerId="ADAL" clId="{6D9E552D-FABA-4362-AE72-0B99FF3CD612}" dt="2026-04-04T19:51:45.448" v="763"/>
          <ac:picMkLst>
            <pc:docMk/>
            <pc:sldMk cId="4138259111" sldId="264"/>
            <ac:picMk id="11" creationId="{2E500337-1F36-E80A-F925-5B805B8C65EF}"/>
          </ac:picMkLst>
        </pc:picChg>
      </pc:sldChg>
      <pc:sldChg chg="addSp delSp modSp mod modTransition">
        <pc:chgData name="Michael Potenza" userId="5761ed47-62c7-4b6f-ae91-81a9615ae6da" providerId="ADAL" clId="{6D9E552D-FABA-4362-AE72-0B99FF3CD612}" dt="2026-04-04T20:42:01.221" v="1249" actId="13926"/>
        <pc:sldMkLst>
          <pc:docMk/>
          <pc:sldMk cId="1884612196" sldId="265"/>
        </pc:sldMkLst>
        <pc:spChg chg="mod">
          <ac:chgData name="Michael Potenza" userId="5761ed47-62c7-4b6f-ae91-81a9615ae6da" providerId="ADAL" clId="{6D9E552D-FABA-4362-AE72-0B99FF3CD612}" dt="2026-04-04T20:42:01.221" v="1249" actId="13926"/>
          <ac:spMkLst>
            <pc:docMk/>
            <pc:sldMk cId="1884612196" sldId="265"/>
            <ac:spMk id="3" creationId="{8C7A2172-7C40-731F-0901-C7CB32BD6E96}"/>
          </ac:spMkLst>
        </pc:spChg>
        <pc:spChg chg="add mod">
          <ac:chgData name="Michael Potenza" userId="5761ed47-62c7-4b6f-ae91-81a9615ae6da" providerId="ADAL" clId="{6D9E552D-FABA-4362-AE72-0B99FF3CD612}" dt="2026-04-04T19:51:58.211" v="785"/>
          <ac:spMkLst>
            <pc:docMk/>
            <pc:sldMk cId="1884612196" sldId="265"/>
            <ac:spMk id="4" creationId="{26F2CE8E-36B9-7563-39D5-55C696E786A8}"/>
          </ac:spMkLst>
        </pc:spChg>
        <pc:spChg chg="add del mod">
          <ac:chgData name="Michael Potenza" userId="5761ed47-62c7-4b6f-ae91-81a9615ae6da" providerId="ADAL" clId="{6D9E552D-FABA-4362-AE72-0B99FF3CD612}" dt="2026-04-04T20:02:50.380" v="1116" actId="478"/>
          <ac:spMkLst>
            <pc:docMk/>
            <pc:sldMk cId="1884612196" sldId="265"/>
            <ac:spMk id="7" creationId="{5865A229-0375-531B-E82B-DD0F71A0DE55}"/>
          </ac:spMkLst>
        </pc:spChg>
        <pc:picChg chg="add mod">
          <ac:chgData name="Michael Potenza" userId="5761ed47-62c7-4b6f-ae91-81a9615ae6da" providerId="ADAL" clId="{6D9E552D-FABA-4362-AE72-0B99FF3CD612}" dt="2026-04-04T19:51:58.211" v="785"/>
          <ac:picMkLst>
            <pc:docMk/>
            <pc:sldMk cId="1884612196" sldId="265"/>
            <ac:picMk id="5" creationId="{8199A3E5-7E28-3A20-2D44-776E205C7D46}"/>
          </ac:picMkLst>
        </pc:picChg>
        <pc:picChg chg="add mod">
          <ac:chgData name="Michael Potenza" userId="5761ed47-62c7-4b6f-ae91-81a9615ae6da" providerId="ADAL" clId="{6D9E552D-FABA-4362-AE72-0B99FF3CD612}" dt="2026-04-04T19:51:58.211" v="785"/>
          <ac:picMkLst>
            <pc:docMk/>
            <pc:sldMk cId="1884612196" sldId="265"/>
            <ac:picMk id="6" creationId="{0040E9F8-BA1D-64CE-5CA7-B82D51496D56}"/>
          </ac:picMkLst>
        </pc:picChg>
      </pc:sldChg>
      <pc:sldChg chg="addSp delSp modSp mod modTransition">
        <pc:chgData name="Michael Potenza" userId="5761ed47-62c7-4b6f-ae91-81a9615ae6da" providerId="ADAL" clId="{6D9E552D-FABA-4362-AE72-0B99FF3CD612}" dt="2026-04-04T20:42:08.359" v="1252" actId="13926"/>
        <pc:sldMkLst>
          <pc:docMk/>
          <pc:sldMk cId="3595050146" sldId="266"/>
        </pc:sldMkLst>
        <pc:spChg chg="add mod">
          <ac:chgData name="Michael Potenza" userId="5761ed47-62c7-4b6f-ae91-81a9615ae6da" providerId="ADAL" clId="{6D9E552D-FABA-4362-AE72-0B99FF3CD612}" dt="2026-04-04T19:52:04.448" v="786"/>
          <ac:spMkLst>
            <pc:docMk/>
            <pc:sldMk cId="3595050146" sldId="266"/>
            <ac:spMk id="3" creationId="{FD9143BF-E38F-A724-559E-C67F8DABF1EE}"/>
          </ac:spMkLst>
        </pc:spChg>
        <pc:spChg chg="mod">
          <ac:chgData name="Michael Potenza" userId="5761ed47-62c7-4b6f-ae91-81a9615ae6da" providerId="ADAL" clId="{6D9E552D-FABA-4362-AE72-0B99FF3CD612}" dt="2026-04-04T20:42:05.625" v="1250" actId="13926"/>
          <ac:spMkLst>
            <pc:docMk/>
            <pc:sldMk cId="3595050146" sldId="266"/>
            <ac:spMk id="4" creationId="{9B48946C-E3F2-AC93-85B9-9E9E71BEAC43}"/>
          </ac:spMkLst>
        </pc:spChg>
        <pc:spChg chg="add del mod">
          <ac:chgData name="Michael Potenza" userId="5761ed47-62c7-4b6f-ae91-81a9615ae6da" providerId="ADAL" clId="{6D9E552D-FABA-4362-AE72-0B99FF3CD612}" dt="2026-04-04T20:03:08.407" v="1120" actId="478"/>
          <ac:spMkLst>
            <pc:docMk/>
            <pc:sldMk cId="3595050146" sldId="266"/>
            <ac:spMk id="7" creationId="{ADF81C00-2F08-43D7-AF04-3D6EC8249829}"/>
          </ac:spMkLst>
        </pc:spChg>
        <pc:spChg chg="mod">
          <ac:chgData name="Michael Potenza" userId="5761ed47-62c7-4b6f-ae91-81a9615ae6da" providerId="ADAL" clId="{6D9E552D-FABA-4362-AE72-0B99FF3CD612}" dt="2026-04-04T19:52:09.230" v="800" actId="1035"/>
          <ac:spMkLst>
            <pc:docMk/>
            <pc:sldMk cId="3595050146" sldId="266"/>
            <ac:spMk id="13" creationId="{B2E2F921-72CB-F7EE-B2E3-DAFB740DF750}"/>
          </ac:spMkLst>
        </pc:spChg>
        <pc:spChg chg="mod">
          <ac:chgData name="Michael Potenza" userId="5761ed47-62c7-4b6f-ae91-81a9615ae6da" providerId="ADAL" clId="{6D9E552D-FABA-4362-AE72-0B99FF3CD612}" dt="2026-04-04T20:42:08.359" v="1252" actId="13926"/>
          <ac:spMkLst>
            <pc:docMk/>
            <pc:sldMk cId="3595050146" sldId="266"/>
            <ac:spMk id="19" creationId="{83B1F22A-A7FC-AC26-6CF7-DE82409E62E3}"/>
          </ac:spMkLst>
        </pc:spChg>
        <pc:picChg chg="add mod">
          <ac:chgData name="Michael Potenza" userId="5761ed47-62c7-4b6f-ae91-81a9615ae6da" providerId="ADAL" clId="{6D9E552D-FABA-4362-AE72-0B99FF3CD612}" dt="2026-04-04T19:52:04.448" v="786"/>
          <ac:picMkLst>
            <pc:docMk/>
            <pc:sldMk cId="3595050146" sldId="266"/>
            <ac:picMk id="5" creationId="{10C4B6F0-576D-8510-C29F-E2F07A02D425}"/>
          </ac:picMkLst>
        </pc:picChg>
        <pc:picChg chg="add mod">
          <ac:chgData name="Michael Potenza" userId="5761ed47-62c7-4b6f-ae91-81a9615ae6da" providerId="ADAL" clId="{6D9E552D-FABA-4362-AE72-0B99FF3CD612}" dt="2026-04-04T19:52:04.448" v="786"/>
          <ac:picMkLst>
            <pc:docMk/>
            <pc:sldMk cId="3595050146" sldId="266"/>
            <ac:picMk id="6" creationId="{E65C3FA1-870F-A8B0-17DD-59A92970BF83}"/>
          </ac:picMkLst>
        </pc:picChg>
      </pc:sldChg>
      <pc:sldChg chg="addSp delSp modSp mod modTransition">
        <pc:chgData name="Michael Potenza" userId="5761ed47-62c7-4b6f-ae91-81a9615ae6da" providerId="ADAL" clId="{6D9E552D-FABA-4362-AE72-0B99FF3CD612}" dt="2026-04-04T20:42:14.997" v="1255" actId="13926"/>
        <pc:sldMkLst>
          <pc:docMk/>
          <pc:sldMk cId="1769898428" sldId="267"/>
        </pc:sldMkLst>
        <pc:spChg chg="mod">
          <ac:chgData name="Michael Potenza" userId="5761ed47-62c7-4b6f-ae91-81a9615ae6da" providerId="ADAL" clId="{6D9E552D-FABA-4362-AE72-0B99FF3CD612}" dt="2026-04-04T20:42:13.283" v="1254" actId="13926"/>
          <ac:spMkLst>
            <pc:docMk/>
            <pc:sldMk cId="1769898428" sldId="267"/>
            <ac:spMk id="3" creationId="{86766094-11D0-2EB3-5F47-86AF4EBC61A1}"/>
          </ac:spMkLst>
        </pc:spChg>
        <pc:spChg chg="add mod">
          <ac:chgData name="Michael Potenza" userId="5761ed47-62c7-4b6f-ae91-81a9615ae6da" providerId="ADAL" clId="{6D9E552D-FABA-4362-AE72-0B99FF3CD612}" dt="2026-04-04T19:52:14.775" v="801"/>
          <ac:spMkLst>
            <pc:docMk/>
            <pc:sldMk cId="1769898428" sldId="267"/>
            <ac:spMk id="4" creationId="{440AB9DA-6983-CC68-E2DC-E3F12D174927}"/>
          </ac:spMkLst>
        </pc:spChg>
        <pc:spChg chg="mod">
          <ac:chgData name="Michael Potenza" userId="5761ed47-62c7-4b6f-ae91-81a9615ae6da" providerId="ADAL" clId="{6D9E552D-FABA-4362-AE72-0B99FF3CD612}" dt="2026-04-04T20:42:14.997" v="1255" actId="13926"/>
          <ac:spMkLst>
            <pc:docMk/>
            <pc:sldMk cId="1769898428" sldId="267"/>
            <ac:spMk id="5" creationId="{D0F6DF64-52DB-A149-F196-71DEE23E80CE}"/>
          </ac:spMkLst>
        </pc:spChg>
        <pc:spChg chg="add del mod">
          <ac:chgData name="Michael Potenza" userId="5761ed47-62c7-4b6f-ae91-81a9615ae6da" providerId="ADAL" clId="{6D9E552D-FABA-4362-AE72-0B99FF3CD612}" dt="2026-04-04T20:03:41.338" v="1123" actId="478"/>
          <ac:spMkLst>
            <pc:docMk/>
            <pc:sldMk cId="1769898428" sldId="267"/>
            <ac:spMk id="8" creationId="{DEABD993-D024-BBCC-393E-6E3DEDFD09BC}"/>
          </ac:spMkLst>
        </pc:spChg>
        <pc:picChg chg="add mod">
          <ac:chgData name="Michael Potenza" userId="5761ed47-62c7-4b6f-ae91-81a9615ae6da" providerId="ADAL" clId="{6D9E552D-FABA-4362-AE72-0B99FF3CD612}" dt="2026-04-04T19:52:14.775" v="801"/>
          <ac:picMkLst>
            <pc:docMk/>
            <pc:sldMk cId="1769898428" sldId="267"/>
            <ac:picMk id="6" creationId="{9A3EE99A-9813-784D-D45B-D267214C2CEA}"/>
          </ac:picMkLst>
        </pc:picChg>
        <pc:picChg chg="add mod">
          <ac:chgData name="Michael Potenza" userId="5761ed47-62c7-4b6f-ae91-81a9615ae6da" providerId="ADAL" clId="{6D9E552D-FABA-4362-AE72-0B99FF3CD612}" dt="2026-04-04T19:52:14.775" v="801"/>
          <ac:picMkLst>
            <pc:docMk/>
            <pc:sldMk cId="1769898428" sldId="267"/>
            <ac:picMk id="7" creationId="{C3DE165B-413C-785C-F875-B07E4F5A5B6F}"/>
          </ac:picMkLst>
        </pc:picChg>
      </pc:sldChg>
      <pc:sldChg chg="addSp delSp modSp mod modTransition">
        <pc:chgData name="Michael Potenza" userId="5761ed47-62c7-4b6f-ae91-81a9615ae6da" providerId="ADAL" clId="{6D9E552D-FABA-4362-AE72-0B99FF3CD612}" dt="2026-04-04T20:03:48.426" v="1124" actId="478"/>
        <pc:sldMkLst>
          <pc:docMk/>
          <pc:sldMk cId="1743180259" sldId="268"/>
        </pc:sldMkLst>
        <pc:spChg chg="add mod">
          <ac:chgData name="Michael Potenza" userId="5761ed47-62c7-4b6f-ae91-81a9615ae6da" providerId="ADAL" clId="{6D9E552D-FABA-4362-AE72-0B99FF3CD612}" dt="2026-04-04T19:52:18.719" v="802"/>
          <ac:spMkLst>
            <pc:docMk/>
            <pc:sldMk cId="1743180259" sldId="268"/>
            <ac:spMk id="3" creationId="{AFF1ECD0-B354-8836-3601-19160BF96FE0}"/>
          </ac:spMkLst>
        </pc:spChg>
        <pc:spChg chg="add del mod">
          <ac:chgData name="Michael Potenza" userId="5761ed47-62c7-4b6f-ae91-81a9615ae6da" providerId="ADAL" clId="{6D9E552D-FABA-4362-AE72-0B99FF3CD612}" dt="2026-04-04T20:03:48.426" v="1124" actId="478"/>
          <ac:spMkLst>
            <pc:docMk/>
            <pc:sldMk cId="1743180259" sldId="268"/>
            <ac:spMk id="6" creationId="{408AAFD3-D819-4B09-3703-A6EE24CECCEA}"/>
          </ac:spMkLst>
        </pc:spChg>
        <pc:spChg chg="mod">
          <ac:chgData name="Michael Potenza" userId="5761ed47-62c7-4b6f-ae91-81a9615ae6da" providerId="ADAL" clId="{6D9E552D-FABA-4362-AE72-0B99FF3CD612}" dt="2026-04-04T19:52:49.719" v="879" actId="1035"/>
          <ac:spMkLst>
            <pc:docMk/>
            <pc:sldMk cId="1743180259" sldId="268"/>
            <ac:spMk id="18" creationId="{39ED1A4F-26AD-DC33-62EE-EC5B57B6E616}"/>
          </ac:spMkLst>
        </pc:spChg>
        <pc:spChg chg="mod">
          <ac:chgData name="Michael Potenza" userId="5761ed47-62c7-4b6f-ae91-81a9615ae6da" providerId="ADAL" clId="{6D9E552D-FABA-4362-AE72-0B99FF3CD612}" dt="2026-04-04T19:52:49.719" v="879" actId="1035"/>
          <ac:spMkLst>
            <pc:docMk/>
            <pc:sldMk cId="1743180259" sldId="268"/>
            <ac:spMk id="19" creationId="{FEE31D74-3649-80CC-0D93-2E2C0A010C09}"/>
          </ac:spMkLst>
        </pc:spChg>
        <pc:spChg chg="mod">
          <ac:chgData name="Michael Potenza" userId="5761ed47-62c7-4b6f-ae91-81a9615ae6da" providerId="ADAL" clId="{6D9E552D-FABA-4362-AE72-0B99FF3CD612}" dt="2026-04-04T19:52:49.719" v="879" actId="1035"/>
          <ac:spMkLst>
            <pc:docMk/>
            <pc:sldMk cId="1743180259" sldId="268"/>
            <ac:spMk id="20" creationId="{C72A92F3-3242-5CEC-1493-92B8BE2A7636}"/>
          </ac:spMkLst>
        </pc:spChg>
        <pc:spChg chg="mod">
          <ac:chgData name="Michael Potenza" userId="5761ed47-62c7-4b6f-ae91-81a9615ae6da" providerId="ADAL" clId="{6D9E552D-FABA-4362-AE72-0B99FF3CD612}" dt="2026-04-04T19:52:42.249" v="867" actId="1035"/>
          <ac:spMkLst>
            <pc:docMk/>
            <pc:sldMk cId="1743180259" sldId="268"/>
            <ac:spMk id="23" creationId="{848D4770-2616-8DE0-55EE-69557FD877A8}"/>
          </ac:spMkLst>
        </pc:spChg>
        <pc:picChg chg="add mod">
          <ac:chgData name="Michael Potenza" userId="5761ed47-62c7-4b6f-ae91-81a9615ae6da" providerId="ADAL" clId="{6D9E552D-FABA-4362-AE72-0B99FF3CD612}" dt="2026-04-04T19:52:18.719" v="802"/>
          <ac:picMkLst>
            <pc:docMk/>
            <pc:sldMk cId="1743180259" sldId="268"/>
            <ac:picMk id="4" creationId="{F7798136-F2E7-9ED4-07D8-944363B79D77}"/>
          </ac:picMkLst>
        </pc:picChg>
        <pc:picChg chg="add mod">
          <ac:chgData name="Michael Potenza" userId="5761ed47-62c7-4b6f-ae91-81a9615ae6da" providerId="ADAL" clId="{6D9E552D-FABA-4362-AE72-0B99FF3CD612}" dt="2026-04-04T19:52:18.719" v="802"/>
          <ac:picMkLst>
            <pc:docMk/>
            <pc:sldMk cId="1743180259" sldId="268"/>
            <ac:picMk id="5" creationId="{0429E255-AEE1-A41C-9CED-C611825883FB}"/>
          </ac:picMkLst>
        </pc:picChg>
        <pc:picChg chg="mod">
          <ac:chgData name="Michael Potenza" userId="5761ed47-62c7-4b6f-ae91-81a9615ae6da" providerId="ADAL" clId="{6D9E552D-FABA-4362-AE72-0B99FF3CD612}" dt="2026-04-04T19:52:49.719" v="879" actId="1035"/>
          <ac:picMkLst>
            <pc:docMk/>
            <pc:sldMk cId="1743180259" sldId="268"/>
            <ac:picMk id="17" creationId="{C20363DD-C521-C9FA-EA6E-36E641BC1B23}"/>
          </ac:picMkLst>
        </pc:picChg>
      </pc:sldChg>
      <pc:sldChg chg="addSp delSp modSp mod modTransition">
        <pc:chgData name="Michael Potenza" userId="5761ed47-62c7-4b6f-ae91-81a9615ae6da" providerId="ADAL" clId="{6D9E552D-FABA-4362-AE72-0B99FF3CD612}" dt="2026-04-04T20:42:20.439" v="1256" actId="13926"/>
        <pc:sldMkLst>
          <pc:docMk/>
          <pc:sldMk cId="3044565601" sldId="269"/>
        </pc:sldMkLst>
        <pc:spChg chg="mod">
          <ac:chgData name="Michael Potenza" userId="5761ed47-62c7-4b6f-ae91-81a9615ae6da" providerId="ADAL" clId="{6D9E552D-FABA-4362-AE72-0B99FF3CD612}" dt="2026-04-04T20:42:20.439" v="1256" actId="13926"/>
          <ac:spMkLst>
            <pc:docMk/>
            <pc:sldMk cId="3044565601" sldId="269"/>
            <ac:spMk id="3" creationId="{DD4DAFD3-8C10-36EA-BBF5-E38118D2F09B}"/>
          </ac:spMkLst>
        </pc:spChg>
        <pc:spChg chg="add mod">
          <ac:chgData name="Michael Potenza" userId="5761ed47-62c7-4b6f-ae91-81a9615ae6da" providerId="ADAL" clId="{6D9E552D-FABA-4362-AE72-0B99FF3CD612}" dt="2026-04-04T19:52:58.023" v="880"/>
          <ac:spMkLst>
            <pc:docMk/>
            <pc:sldMk cId="3044565601" sldId="269"/>
            <ac:spMk id="5" creationId="{04A021F1-457B-CBD2-C974-789FB2D36E3F}"/>
          </ac:spMkLst>
        </pc:spChg>
        <pc:spChg chg="add del mod">
          <ac:chgData name="Michael Potenza" userId="5761ed47-62c7-4b6f-ae91-81a9615ae6da" providerId="ADAL" clId="{6D9E552D-FABA-4362-AE72-0B99FF3CD612}" dt="2026-04-04T20:04:26.353" v="1126" actId="478"/>
          <ac:spMkLst>
            <pc:docMk/>
            <pc:sldMk cId="3044565601" sldId="269"/>
            <ac:spMk id="10" creationId="{74934DAB-70B8-9326-20A8-1E35BC0372A2}"/>
          </ac:spMkLst>
        </pc:spChg>
        <pc:picChg chg="add mod">
          <ac:chgData name="Michael Potenza" userId="5761ed47-62c7-4b6f-ae91-81a9615ae6da" providerId="ADAL" clId="{6D9E552D-FABA-4362-AE72-0B99FF3CD612}" dt="2026-04-04T19:52:58.023" v="880"/>
          <ac:picMkLst>
            <pc:docMk/>
            <pc:sldMk cId="3044565601" sldId="269"/>
            <ac:picMk id="8" creationId="{F8B003D7-C1B4-BD5C-CBF9-34D9D590A9CB}"/>
          </ac:picMkLst>
        </pc:picChg>
        <pc:picChg chg="add mod">
          <ac:chgData name="Michael Potenza" userId="5761ed47-62c7-4b6f-ae91-81a9615ae6da" providerId="ADAL" clId="{6D9E552D-FABA-4362-AE72-0B99FF3CD612}" dt="2026-04-04T19:52:58.023" v="880"/>
          <ac:picMkLst>
            <pc:docMk/>
            <pc:sldMk cId="3044565601" sldId="269"/>
            <ac:picMk id="9" creationId="{88F47999-D0A5-283E-08DC-6D80815DEDDE}"/>
          </ac:picMkLst>
        </pc:picChg>
      </pc:sldChg>
      <pc:sldChg chg="addSp delSp modSp mod modTransition">
        <pc:chgData name="Michael Potenza" userId="5761ed47-62c7-4b6f-ae91-81a9615ae6da" providerId="ADAL" clId="{6D9E552D-FABA-4362-AE72-0B99FF3CD612}" dt="2026-04-04T20:42:23.793" v="1257" actId="13926"/>
        <pc:sldMkLst>
          <pc:docMk/>
          <pc:sldMk cId="1362186572" sldId="270"/>
        </pc:sldMkLst>
        <pc:spChg chg="mod">
          <ac:chgData name="Michael Potenza" userId="5761ed47-62c7-4b6f-ae91-81a9615ae6da" providerId="ADAL" clId="{6D9E552D-FABA-4362-AE72-0B99FF3CD612}" dt="2026-04-04T20:42:23.793" v="1257" actId="13926"/>
          <ac:spMkLst>
            <pc:docMk/>
            <pc:sldMk cId="1362186572" sldId="270"/>
            <ac:spMk id="3" creationId="{AEC417DA-64EB-2172-CE16-3546D0BB21A2}"/>
          </ac:spMkLst>
        </pc:spChg>
        <pc:spChg chg="add mod">
          <ac:chgData name="Michael Potenza" userId="5761ed47-62c7-4b6f-ae91-81a9615ae6da" providerId="ADAL" clId="{6D9E552D-FABA-4362-AE72-0B99FF3CD612}" dt="2026-04-04T19:53:01.460" v="881"/>
          <ac:spMkLst>
            <pc:docMk/>
            <pc:sldMk cId="1362186572" sldId="270"/>
            <ac:spMk id="4" creationId="{05BC3DE6-4548-E744-0AFA-2E8F13F47D81}"/>
          </ac:spMkLst>
        </pc:spChg>
        <pc:spChg chg="add del mod">
          <ac:chgData name="Michael Potenza" userId="5761ed47-62c7-4b6f-ae91-81a9615ae6da" providerId="ADAL" clId="{6D9E552D-FABA-4362-AE72-0B99FF3CD612}" dt="2026-04-04T20:04:35.805" v="1128" actId="478"/>
          <ac:spMkLst>
            <pc:docMk/>
            <pc:sldMk cId="1362186572" sldId="270"/>
            <ac:spMk id="7" creationId="{C5F00928-4084-E700-B6D7-90093DF22380}"/>
          </ac:spMkLst>
        </pc:spChg>
        <pc:picChg chg="add mod">
          <ac:chgData name="Michael Potenza" userId="5761ed47-62c7-4b6f-ae91-81a9615ae6da" providerId="ADAL" clId="{6D9E552D-FABA-4362-AE72-0B99FF3CD612}" dt="2026-04-04T19:53:01.460" v="881"/>
          <ac:picMkLst>
            <pc:docMk/>
            <pc:sldMk cId="1362186572" sldId="270"/>
            <ac:picMk id="5" creationId="{B851C2E1-3B9C-78AD-8CDC-4D42ACCA0C51}"/>
          </ac:picMkLst>
        </pc:picChg>
        <pc:picChg chg="add mod">
          <ac:chgData name="Michael Potenza" userId="5761ed47-62c7-4b6f-ae91-81a9615ae6da" providerId="ADAL" clId="{6D9E552D-FABA-4362-AE72-0B99FF3CD612}" dt="2026-04-04T19:53:01.460" v="881"/>
          <ac:picMkLst>
            <pc:docMk/>
            <pc:sldMk cId="1362186572" sldId="270"/>
            <ac:picMk id="6" creationId="{AB0DD935-3705-0C63-0706-0B51DA0CAF1C}"/>
          </ac:picMkLst>
        </pc:picChg>
      </pc:sldChg>
      <pc:sldChg chg="addSp delSp modSp mod modTransition">
        <pc:chgData name="Michael Potenza" userId="5761ed47-62c7-4b6f-ae91-81a9615ae6da" providerId="ADAL" clId="{6D9E552D-FABA-4362-AE72-0B99FF3CD612}" dt="2026-04-04T20:42:30.982" v="1260" actId="13926"/>
        <pc:sldMkLst>
          <pc:docMk/>
          <pc:sldMk cId="1626717268" sldId="271"/>
        </pc:sldMkLst>
        <pc:spChg chg="mod">
          <ac:chgData name="Michael Potenza" userId="5761ed47-62c7-4b6f-ae91-81a9615ae6da" providerId="ADAL" clId="{6D9E552D-FABA-4362-AE72-0B99FF3CD612}" dt="2026-04-04T20:42:27.387" v="1258" actId="13926"/>
          <ac:spMkLst>
            <pc:docMk/>
            <pc:sldMk cId="1626717268" sldId="271"/>
            <ac:spMk id="3" creationId="{6D96C819-E9FF-3961-95DF-5C6CC42F9348}"/>
          </ac:spMkLst>
        </pc:spChg>
        <pc:spChg chg="add mod">
          <ac:chgData name="Michael Potenza" userId="5761ed47-62c7-4b6f-ae91-81a9615ae6da" providerId="ADAL" clId="{6D9E552D-FABA-4362-AE72-0B99FF3CD612}" dt="2026-04-04T19:53:05.324" v="882"/>
          <ac:spMkLst>
            <pc:docMk/>
            <pc:sldMk cId="1626717268" sldId="271"/>
            <ac:spMk id="4" creationId="{4F00D786-12EB-ADF5-6461-7C812C3A1455}"/>
          </ac:spMkLst>
        </pc:spChg>
        <pc:spChg chg="add del mod">
          <ac:chgData name="Michael Potenza" userId="5761ed47-62c7-4b6f-ae91-81a9615ae6da" providerId="ADAL" clId="{6D9E552D-FABA-4362-AE72-0B99FF3CD612}" dt="2026-04-04T20:05:05.017" v="1133" actId="478"/>
          <ac:spMkLst>
            <pc:docMk/>
            <pc:sldMk cId="1626717268" sldId="271"/>
            <ac:spMk id="8" creationId="{76E97BA2-CBE7-73E4-BEBC-6478490B2008}"/>
          </ac:spMkLst>
        </pc:spChg>
        <pc:spChg chg="mod">
          <ac:chgData name="Michael Potenza" userId="5761ed47-62c7-4b6f-ae91-81a9615ae6da" providerId="ADAL" clId="{6D9E552D-FABA-4362-AE72-0B99FF3CD612}" dt="2026-04-04T20:42:30.982" v="1260" actId="13926"/>
          <ac:spMkLst>
            <pc:docMk/>
            <pc:sldMk cId="1626717268" sldId="271"/>
            <ac:spMk id="9" creationId="{5E8CABE0-5083-EE5A-8A4F-7C821EEBA7EE}"/>
          </ac:spMkLst>
        </pc:spChg>
        <pc:picChg chg="add mod">
          <ac:chgData name="Michael Potenza" userId="5761ed47-62c7-4b6f-ae91-81a9615ae6da" providerId="ADAL" clId="{6D9E552D-FABA-4362-AE72-0B99FF3CD612}" dt="2026-04-04T19:53:05.324" v="882"/>
          <ac:picMkLst>
            <pc:docMk/>
            <pc:sldMk cId="1626717268" sldId="271"/>
            <ac:picMk id="6" creationId="{EF3C80ED-797A-0490-ECC2-8EB2E250AB09}"/>
          </ac:picMkLst>
        </pc:picChg>
        <pc:picChg chg="add mod">
          <ac:chgData name="Michael Potenza" userId="5761ed47-62c7-4b6f-ae91-81a9615ae6da" providerId="ADAL" clId="{6D9E552D-FABA-4362-AE72-0B99FF3CD612}" dt="2026-04-04T19:53:05.324" v="882"/>
          <ac:picMkLst>
            <pc:docMk/>
            <pc:sldMk cId="1626717268" sldId="271"/>
            <ac:picMk id="7" creationId="{6A3A0E26-C7F6-8027-63FD-67D38D993E1D}"/>
          </ac:picMkLst>
        </pc:picChg>
      </pc:sldChg>
      <pc:sldChg chg="addSp delSp modSp mod modTransition">
        <pc:chgData name="Michael Potenza" userId="5761ed47-62c7-4b6f-ae91-81a9615ae6da" providerId="ADAL" clId="{6D9E552D-FABA-4362-AE72-0B99FF3CD612}" dt="2026-04-04T20:42:42.272" v="1263" actId="13926"/>
        <pc:sldMkLst>
          <pc:docMk/>
          <pc:sldMk cId="2591155696" sldId="273"/>
        </pc:sldMkLst>
        <pc:spChg chg="add mod">
          <ac:chgData name="Michael Potenza" userId="5761ed47-62c7-4b6f-ae91-81a9615ae6da" providerId="ADAL" clId="{6D9E552D-FABA-4362-AE72-0B99FF3CD612}" dt="2026-04-04T19:53:31.431" v="912"/>
          <ac:spMkLst>
            <pc:docMk/>
            <pc:sldMk cId="2591155696" sldId="273"/>
            <ac:spMk id="3" creationId="{290F8E55-E920-6113-07C9-F38F1313528B}"/>
          </ac:spMkLst>
        </pc:spChg>
        <pc:spChg chg="add del mod">
          <ac:chgData name="Michael Potenza" userId="5761ed47-62c7-4b6f-ae91-81a9615ae6da" providerId="ADAL" clId="{6D9E552D-FABA-4362-AE72-0B99FF3CD612}" dt="2026-04-04T20:05:35.235" v="1135" actId="478"/>
          <ac:spMkLst>
            <pc:docMk/>
            <pc:sldMk cId="2591155696" sldId="273"/>
            <ac:spMk id="6" creationId="{83EDBC80-3AFB-3484-EACC-222AA85AAA8B}"/>
          </ac:spMkLst>
        </pc:spChg>
        <pc:spChg chg="mod">
          <ac:chgData name="Michael Potenza" userId="5761ed47-62c7-4b6f-ae91-81a9615ae6da" providerId="ADAL" clId="{6D9E552D-FABA-4362-AE72-0B99FF3CD612}" dt="2026-04-04T20:42:40.118" v="1262" actId="13926"/>
          <ac:spMkLst>
            <pc:docMk/>
            <pc:sldMk cId="2591155696" sldId="273"/>
            <ac:spMk id="10" creationId="{403105CE-BE8A-0BD9-3869-C5B23F4C0259}"/>
          </ac:spMkLst>
        </pc:spChg>
        <pc:spChg chg="mod">
          <ac:chgData name="Michael Potenza" userId="5761ed47-62c7-4b6f-ae91-81a9615ae6da" providerId="ADAL" clId="{6D9E552D-FABA-4362-AE72-0B99FF3CD612}" dt="2026-04-04T20:42:42.272" v="1263" actId="13926"/>
          <ac:spMkLst>
            <pc:docMk/>
            <pc:sldMk cId="2591155696" sldId="273"/>
            <ac:spMk id="11" creationId="{ACB0F01D-E27F-3F9F-373C-C9A71FFF6B18}"/>
          </ac:spMkLst>
        </pc:spChg>
        <pc:picChg chg="add mod">
          <ac:chgData name="Michael Potenza" userId="5761ed47-62c7-4b6f-ae91-81a9615ae6da" providerId="ADAL" clId="{6D9E552D-FABA-4362-AE72-0B99FF3CD612}" dt="2026-04-04T19:53:31.431" v="912"/>
          <ac:picMkLst>
            <pc:docMk/>
            <pc:sldMk cId="2591155696" sldId="273"/>
            <ac:picMk id="4" creationId="{11019B87-709A-EC53-3755-BEE98DDF3300}"/>
          </ac:picMkLst>
        </pc:picChg>
        <pc:picChg chg="add mod">
          <ac:chgData name="Michael Potenza" userId="5761ed47-62c7-4b6f-ae91-81a9615ae6da" providerId="ADAL" clId="{6D9E552D-FABA-4362-AE72-0B99FF3CD612}" dt="2026-04-04T19:53:31.431" v="912"/>
          <ac:picMkLst>
            <pc:docMk/>
            <pc:sldMk cId="2591155696" sldId="273"/>
            <ac:picMk id="5" creationId="{4F5FD5D5-0477-482E-8FEF-825BA0890385}"/>
          </ac:picMkLst>
        </pc:picChg>
      </pc:sldChg>
      <pc:sldChg chg="addSp delSp modSp mod modTransition">
        <pc:chgData name="Michael Potenza" userId="5761ed47-62c7-4b6f-ae91-81a9615ae6da" providerId="ADAL" clId="{6D9E552D-FABA-4362-AE72-0B99FF3CD612}" dt="2026-04-04T20:05:53.533" v="1139" actId="478"/>
        <pc:sldMkLst>
          <pc:docMk/>
          <pc:sldMk cId="3699981254" sldId="274"/>
        </pc:sldMkLst>
        <pc:spChg chg="add mod">
          <ac:chgData name="Michael Potenza" userId="5761ed47-62c7-4b6f-ae91-81a9615ae6da" providerId="ADAL" clId="{6D9E552D-FABA-4362-AE72-0B99FF3CD612}" dt="2026-04-04T19:53:44.878" v="917"/>
          <ac:spMkLst>
            <pc:docMk/>
            <pc:sldMk cId="3699981254" sldId="274"/>
            <ac:spMk id="3" creationId="{52E7679E-F95C-3085-F1E0-5B21C40B5557}"/>
          </ac:spMkLst>
        </pc:spChg>
        <pc:spChg chg="add del mod">
          <ac:chgData name="Michael Potenza" userId="5761ed47-62c7-4b6f-ae91-81a9615ae6da" providerId="ADAL" clId="{6D9E552D-FABA-4362-AE72-0B99FF3CD612}" dt="2026-04-04T20:05:53.533" v="1139" actId="478"/>
          <ac:spMkLst>
            <pc:docMk/>
            <pc:sldMk cId="3699981254" sldId="274"/>
            <ac:spMk id="6" creationId="{DD37569C-C3A8-8C0F-C5C5-2FDF05C8B666}"/>
          </ac:spMkLst>
        </pc:spChg>
        <pc:spChg chg="add del mod">
          <ac:chgData name="Michael Potenza" userId="5761ed47-62c7-4b6f-ae91-81a9615ae6da" providerId="ADAL" clId="{6D9E552D-FABA-4362-AE72-0B99FF3CD612}" dt="2026-04-04T19:54:13.662" v="983" actId="1035"/>
          <ac:spMkLst>
            <pc:docMk/>
            <pc:sldMk cId="3699981254" sldId="274"/>
            <ac:spMk id="18" creationId="{9C39CA87-545C-D575-7572-76117ECCC5BD}"/>
          </ac:spMkLst>
        </pc:spChg>
        <pc:spChg chg="add del mod">
          <ac:chgData name="Michael Potenza" userId="5761ed47-62c7-4b6f-ae91-81a9615ae6da" providerId="ADAL" clId="{6D9E552D-FABA-4362-AE72-0B99FF3CD612}" dt="2026-04-04T19:54:13.662" v="983" actId="1035"/>
          <ac:spMkLst>
            <pc:docMk/>
            <pc:sldMk cId="3699981254" sldId="274"/>
            <ac:spMk id="19" creationId="{8458CA6F-077A-32E2-1E02-07BAC82AC6FF}"/>
          </ac:spMkLst>
        </pc:spChg>
        <pc:spChg chg="add del mod">
          <ac:chgData name="Michael Potenza" userId="5761ed47-62c7-4b6f-ae91-81a9615ae6da" providerId="ADAL" clId="{6D9E552D-FABA-4362-AE72-0B99FF3CD612}" dt="2026-04-04T19:54:13.662" v="983" actId="1035"/>
          <ac:spMkLst>
            <pc:docMk/>
            <pc:sldMk cId="3699981254" sldId="274"/>
            <ac:spMk id="20" creationId="{FDD542B0-B34F-589B-8A86-6D98A74893F8}"/>
          </ac:spMkLst>
        </pc:spChg>
        <pc:spChg chg="mod">
          <ac:chgData name="Michael Potenza" userId="5761ed47-62c7-4b6f-ae91-81a9615ae6da" providerId="ADAL" clId="{6D9E552D-FABA-4362-AE72-0B99FF3CD612}" dt="2026-04-04T19:54:03.726" v="931" actId="1076"/>
          <ac:spMkLst>
            <pc:docMk/>
            <pc:sldMk cId="3699981254" sldId="274"/>
            <ac:spMk id="23" creationId="{FD5309C3-53C8-9B30-89FC-940491E82310}"/>
          </ac:spMkLst>
        </pc:spChg>
        <pc:picChg chg="add mod">
          <ac:chgData name="Michael Potenza" userId="5761ed47-62c7-4b6f-ae91-81a9615ae6da" providerId="ADAL" clId="{6D9E552D-FABA-4362-AE72-0B99FF3CD612}" dt="2026-04-04T19:53:44.878" v="917"/>
          <ac:picMkLst>
            <pc:docMk/>
            <pc:sldMk cId="3699981254" sldId="274"/>
            <ac:picMk id="4" creationId="{5218B1F8-2722-B70A-1062-7C51D8F99A99}"/>
          </ac:picMkLst>
        </pc:picChg>
        <pc:picChg chg="add mod">
          <ac:chgData name="Michael Potenza" userId="5761ed47-62c7-4b6f-ae91-81a9615ae6da" providerId="ADAL" clId="{6D9E552D-FABA-4362-AE72-0B99FF3CD612}" dt="2026-04-04T19:53:44.878" v="917"/>
          <ac:picMkLst>
            <pc:docMk/>
            <pc:sldMk cId="3699981254" sldId="274"/>
            <ac:picMk id="5" creationId="{F2C4CDBA-4A2B-AF72-92E9-6856A532AC66}"/>
          </ac:picMkLst>
        </pc:picChg>
        <pc:picChg chg="mod">
          <ac:chgData name="Michael Potenza" userId="5761ed47-62c7-4b6f-ae91-81a9615ae6da" providerId="ADAL" clId="{6D9E552D-FABA-4362-AE72-0B99FF3CD612}" dt="2026-04-04T19:54:13.662" v="983" actId="1035"/>
          <ac:picMkLst>
            <pc:docMk/>
            <pc:sldMk cId="3699981254" sldId="274"/>
            <ac:picMk id="17" creationId="{A688A336-FEE0-5AC8-D184-FC7F6C4F1445}"/>
          </ac:picMkLst>
        </pc:picChg>
      </pc:sldChg>
      <pc:sldChg chg="addSp delSp modSp mod modTransition">
        <pc:chgData name="Michael Potenza" userId="5761ed47-62c7-4b6f-ae91-81a9615ae6da" providerId="ADAL" clId="{6D9E552D-FABA-4362-AE72-0B99FF3CD612}" dt="2026-04-04T20:42:46.304" v="1264" actId="13926"/>
        <pc:sldMkLst>
          <pc:docMk/>
          <pc:sldMk cId="1948301630" sldId="275"/>
        </pc:sldMkLst>
        <pc:spChg chg="mod">
          <ac:chgData name="Michael Potenza" userId="5761ed47-62c7-4b6f-ae91-81a9615ae6da" providerId="ADAL" clId="{6D9E552D-FABA-4362-AE72-0B99FF3CD612}" dt="2026-04-04T20:42:46.304" v="1264" actId="13926"/>
          <ac:spMkLst>
            <pc:docMk/>
            <pc:sldMk cId="1948301630" sldId="275"/>
            <ac:spMk id="3" creationId="{C2E5EA74-CB37-7FFD-0F52-9A43DB9C5FF8}"/>
          </ac:spMkLst>
        </pc:spChg>
        <pc:spChg chg="add mod">
          <ac:chgData name="Michael Potenza" userId="5761ed47-62c7-4b6f-ae91-81a9615ae6da" providerId="ADAL" clId="{6D9E552D-FABA-4362-AE72-0B99FF3CD612}" dt="2026-04-04T19:54:32.225" v="985"/>
          <ac:spMkLst>
            <pc:docMk/>
            <pc:sldMk cId="1948301630" sldId="275"/>
            <ac:spMk id="5" creationId="{890467D9-E6C9-AC00-92D8-353723F16811}"/>
          </ac:spMkLst>
        </pc:spChg>
        <pc:spChg chg="add del mod">
          <ac:chgData name="Michael Potenza" userId="5761ed47-62c7-4b6f-ae91-81a9615ae6da" providerId="ADAL" clId="{6D9E552D-FABA-4362-AE72-0B99FF3CD612}" dt="2026-04-04T20:07:01.691" v="1144" actId="478"/>
          <ac:spMkLst>
            <pc:docMk/>
            <pc:sldMk cId="1948301630" sldId="275"/>
            <ac:spMk id="10" creationId="{D6F80440-3295-56EB-E1FF-3212D7D51258}"/>
          </ac:spMkLst>
        </pc:spChg>
        <pc:spChg chg="add mod">
          <ac:chgData name="Michael Potenza" userId="5761ed47-62c7-4b6f-ae91-81a9615ae6da" providerId="ADAL" clId="{6D9E552D-FABA-4362-AE72-0B99FF3CD612}" dt="2026-04-04T19:54:22.224" v="984"/>
          <ac:spMkLst>
            <pc:docMk/>
            <pc:sldMk cId="1948301630" sldId="275"/>
            <ac:spMk id="18" creationId="{9C39CA87-545C-D575-7572-76117ECCC5BD}"/>
          </ac:spMkLst>
        </pc:spChg>
        <pc:spChg chg="add mod">
          <ac:chgData name="Michael Potenza" userId="5761ed47-62c7-4b6f-ae91-81a9615ae6da" providerId="ADAL" clId="{6D9E552D-FABA-4362-AE72-0B99FF3CD612}" dt="2026-04-04T19:54:22.224" v="984"/>
          <ac:spMkLst>
            <pc:docMk/>
            <pc:sldMk cId="1948301630" sldId="275"/>
            <ac:spMk id="19" creationId="{8458CA6F-077A-32E2-1E02-07BAC82AC6FF}"/>
          </ac:spMkLst>
        </pc:spChg>
        <pc:spChg chg="add mod">
          <ac:chgData name="Michael Potenza" userId="5761ed47-62c7-4b6f-ae91-81a9615ae6da" providerId="ADAL" clId="{6D9E552D-FABA-4362-AE72-0B99FF3CD612}" dt="2026-04-04T19:54:22.224" v="984"/>
          <ac:spMkLst>
            <pc:docMk/>
            <pc:sldMk cId="1948301630" sldId="275"/>
            <ac:spMk id="20" creationId="{FDD542B0-B34F-589B-8A86-6D98A74893F8}"/>
          </ac:spMkLst>
        </pc:spChg>
        <pc:picChg chg="add mod">
          <ac:chgData name="Michael Potenza" userId="5761ed47-62c7-4b6f-ae91-81a9615ae6da" providerId="ADAL" clId="{6D9E552D-FABA-4362-AE72-0B99FF3CD612}" dt="2026-04-04T19:54:32.225" v="985"/>
          <ac:picMkLst>
            <pc:docMk/>
            <pc:sldMk cId="1948301630" sldId="275"/>
            <ac:picMk id="8" creationId="{9DA03091-4290-CC68-F849-67874FBDC21A}"/>
          </ac:picMkLst>
        </pc:picChg>
        <pc:picChg chg="add mod">
          <ac:chgData name="Michael Potenza" userId="5761ed47-62c7-4b6f-ae91-81a9615ae6da" providerId="ADAL" clId="{6D9E552D-FABA-4362-AE72-0B99FF3CD612}" dt="2026-04-04T19:54:32.225" v="985"/>
          <ac:picMkLst>
            <pc:docMk/>
            <pc:sldMk cId="1948301630" sldId="275"/>
            <ac:picMk id="9" creationId="{6BC4486B-BC15-8834-BBC5-A7116D4AD138}"/>
          </ac:picMkLst>
        </pc:picChg>
      </pc:sldChg>
      <pc:sldChg chg="addSp delSp modSp mod modTransition">
        <pc:chgData name="Michael Potenza" userId="5761ed47-62c7-4b6f-ae91-81a9615ae6da" providerId="ADAL" clId="{6D9E552D-FABA-4362-AE72-0B99FF3CD612}" dt="2026-04-04T20:42:51.411" v="1265" actId="13926"/>
        <pc:sldMkLst>
          <pc:docMk/>
          <pc:sldMk cId="2914736710" sldId="276"/>
        </pc:sldMkLst>
        <pc:spChg chg="mod">
          <ac:chgData name="Michael Potenza" userId="5761ed47-62c7-4b6f-ae91-81a9615ae6da" providerId="ADAL" clId="{6D9E552D-FABA-4362-AE72-0B99FF3CD612}" dt="2026-04-04T20:42:51.411" v="1265" actId="13926"/>
          <ac:spMkLst>
            <pc:docMk/>
            <pc:sldMk cId="2914736710" sldId="276"/>
            <ac:spMk id="3" creationId="{CD186890-E6AB-BE05-7E51-A395ACF61351}"/>
          </ac:spMkLst>
        </pc:spChg>
        <pc:spChg chg="add mod">
          <ac:chgData name="Michael Potenza" userId="5761ed47-62c7-4b6f-ae91-81a9615ae6da" providerId="ADAL" clId="{6D9E552D-FABA-4362-AE72-0B99FF3CD612}" dt="2026-04-04T19:54:35.786" v="986"/>
          <ac:spMkLst>
            <pc:docMk/>
            <pc:sldMk cId="2914736710" sldId="276"/>
            <ac:spMk id="4" creationId="{6409328A-CEAD-3119-CE82-684D993249FF}"/>
          </ac:spMkLst>
        </pc:spChg>
        <pc:spChg chg="add del mod">
          <ac:chgData name="Michael Potenza" userId="5761ed47-62c7-4b6f-ae91-81a9615ae6da" providerId="ADAL" clId="{6D9E552D-FABA-4362-AE72-0B99FF3CD612}" dt="2026-04-04T20:07:30.901" v="1151" actId="478"/>
          <ac:spMkLst>
            <pc:docMk/>
            <pc:sldMk cId="2914736710" sldId="276"/>
            <ac:spMk id="7" creationId="{AB25625E-6949-055E-A8C1-B0C729D53229}"/>
          </ac:spMkLst>
        </pc:spChg>
        <pc:spChg chg="mod">
          <ac:chgData name="Michael Potenza" userId="5761ed47-62c7-4b6f-ae91-81a9615ae6da" providerId="ADAL" clId="{6D9E552D-FABA-4362-AE72-0B99FF3CD612}" dt="2026-04-04T19:54:50.340" v="988" actId="1076"/>
          <ac:spMkLst>
            <pc:docMk/>
            <pc:sldMk cId="2914736710" sldId="276"/>
            <ac:spMk id="9" creationId="{7F38D89E-8C0D-97CD-7A06-CE138892006A}"/>
          </ac:spMkLst>
        </pc:spChg>
        <pc:picChg chg="add mod">
          <ac:chgData name="Michael Potenza" userId="5761ed47-62c7-4b6f-ae91-81a9615ae6da" providerId="ADAL" clId="{6D9E552D-FABA-4362-AE72-0B99FF3CD612}" dt="2026-04-04T19:54:35.786" v="986"/>
          <ac:picMkLst>
            <pc:docMk/>
            <pc:sldMk cId="2914736710" sldId="276"/>
            <ac:picMk id="5" creationId="{5131491C-F64A-E4BE-3C2A-77CB2B4CA34E}"/>
          </ac:picMkLst>
        </pc:picChg>
        <pc:picChg chg="add mod">
          <ac:chgData name="Michael Potenza" userId="5761ed47-62c7-4b6f-ae91-81a9615ae6da" providerId="ADAL" clId="{6D9E552D-FABA-4362-AE72-0B99FF3CD612}" dt="2026-04-04T19:54:35.786" v="986"/>
          <ac:picMkLst>
            <pc:docMk/>
            <pc:sldMk cId="2914736710" sldId="276"/>
            <ac:picMk id="6" creationId="{414BC7F7-A517-8C7E-4109-0CE49A293C3C}"/>
          </ac:picMkLst>
        </pc:picChg>
        <pc:picChg chg="mod">
          <ac:chgData name="Michael Potenza" userId="5761ed47-62c7-4b6f-ae91-81a9615ae6da" providerId="ADAL" clId="{6D9E552D-FABA-4362-AE72-0B99FF3CD612}" dt="2026-04-04T19:54:42.029" v="987" actId="1076"/>
          <ac:picMkLst>
            <pc:docMk/>
            <pc:sldMk cId="2914736710" sldId="276"/>
            <ac:picMk id="10" creationId="{FA910410-0543-D8D7-3B8C-E4499E904007}"/>
          </ac:picMkLst>
        </pc:picChg>
      </pc:sldChg>
      <pc:sldChg chg="addSp delSp modSp mod modTransition delAnim modAnim">
        <pc:chgData name="Michael Potenza" userId="5761ed47-62c7-4b6f-ae91-81a9615ae6da" providerId="ADAL" clId="{6D9E552D-FABA-4362-AE72-0B99FF3CD612}" dt="2026-04-04T20:41:25.327" v="1241" actId="478"/>
        <pc:sldMkLst>
          <pc:docMk/>
          <pc:sldMk cId="1482838410" sldId="277"/>
        </pc:sldMkLst>
        <pc:spChg chg="add mod">
          <ac:chgData name="Michael Potenza" userId="5761ed47-62c7-4b6f-ae91-81a9615ae6da" providerId="ADAL" clId="{6D9E552D-FABA-4362-AE72-0B99FF3CD612}" dt="2026-04-04T19:51:23.204" v="757"/>
          <ac:spMkLst>
            <pc:docMk/>
            <pc:sldMk cId="1482838410" sldId="277"/>
            <ac:spMk id="3" creationId="{D898E82A-56F9-CEEC-F1F0-8208AB7CB298}"/>
          </ac:spMkLst>
        </pc:spChg>
        <pc:spChg chg="add del mod">
          <ac:chgData name="Michael Potenza" userId="5761ed47-62c7-4b6f-ae91-81a9615ae6da" providerId="ADAL" clId="{6D9E552D-FABA-4362-AE72-0B99FF3CD612}" dt="2026-04-04T19:57:40.048" v="1014" actId="478"/>
          <ac:spMkLst>
            <pc:docMk/>
            <pc:sldMk cId="1482838410" sldId="277"/>
            <ac:spMk id="6" creationId="{CFA8926D-C41F-51E3-CD55-78C0AC43040A}"/>
          </ac:spMkLst>
        </pc:spChg>
        <pc:spChg chg="add del mod">
          <ac:chgData name="Michael Potenza" userId="5761ed47-62c7-4b6f-ae91-81a9615ae6da" providerId="ADAL" clId="{6D9E552D-FABA-4362-AE72-0B99FF3CD612}" dt="2026-04-04T20:41:15.711" v="1236" actId="478"/>
          <ac:spMkLst>
            <pc:docMk/>
            <pc:sldMk cId="1482838410" sldId="277"/>
            <ac:spMk id="15" creationId="{807DD8E7-E211-4776-C6D3-9C2EBEA8A178}"/>
          </ac:spMkLst>
        </pc:spChg>
        <pc:spChg chg="add del mod">
          <ac:chgData name="Michael Potenza" userId="5761ed47-62c7-4b6f-ae91-81a9615ae6da" providerId="ADAL" clId="{6D9E552D-FABA-4362-AE72-0B99FF3CD612}" dt="2026-04-04T20:41:17.245" v="1237" actId="478"/>
          <ac:spMkLst>
            <pc:docMk/>
            <pc:sldMk cId="1482838410" sldId="277"/>
            <ac:spMk id="22" creationId="{099D9248-A6D9-A28B-AF6D-63E426D2AF16}"/>
          </ac:spMkLst>
        </pc:spChg>
        <pc:spChg chg="add del mod">
          <ac:chgData name="Michael Potenza" userId="5761ed47-62c7-4b6f-ae91-81a9615ae6da" providerId="ADAL" clId="{6D9E552D-FABA-4362-AE72-0B99FF3CD612}" dt="2026-04-04T20:41:18.888" v="1238" actId="478"/>
          <ac:spMkLst>
            <pc:docMk/>
            <pc:sldMk cId="1482838410" sldId="277"/>
            <ac:spMk id="24" creationId="{62AD6B22-0109-F0F9-6EB0-6C12169617CE}"/>
          </ac:spMkLst>
        </pc:spChg>
        <pc:spChg chg="add del mod">
          <ac:chgData name="Michael Potenza" userId="5761ed47-62c7-4b6f-ae91-81a9615ae6da" providerId="ADAL" clId="{6D9E552D-FABA-4362-AE72-0B99FF3CD612}" dt="2026-04-04T20:41:20.313" v="1239" actId="478"/>
          <ac:spMkLst>
            <pc:docMk/>
            <pc:sldMk cId="1482838410" sldId="277"/>
            <ac:spMk id="25" creationId="{0ABE1426-7253-356F-701C-4EF78AEB3D42}"/>
          </ac:spMkLst>
        </pc:spChg>
        <pc:spChg chg="add del mod">
          <ac:chgData name="Michael Potenza" userId="5761ed47-62c7-4b6f-ae91-81a9615ae6da" providerId="ADAL" clId="{6D9E552D-FABA-4362-AE72-0B99FF3CD612}" dt="2026-04-04T20:41:23.938" v="1240" actId="478"/>
          <ac:spMkLst>
            <pc:docMk/>
            <pc:sldMk cId="1482838410" sldId="277"/>
            <ac:spMk id="26" creationId="{7E69B78B-BA71-76F0-08F6-4D88EF6D1188}"/>
          </ac:spMkLst>
        </pc:spChg>
        <pc:spChg chg="add del mod">
          <ac:chgData name="Michael Potenza" userId="5761ed47-62c7-4b6f-ae91-81a9615ae6da" providerId="ADAL" clId="{6D9E552D-FABA-4362-AE72-0B99FF3CD612}" dt="2026-04-04T20:41:25.327" v="1241" actId="478"/>
          <ac:spMkLst>
            <pc:docMk/>
            <pc:sldMk cId="1482838410" sldId="277"/>
            <ac:spMk id="27" creationId="{0512C39C-4EF4-5E7B-F1D8-5A06E24442C3}"/>
          </ac:spMkLst>
        </pc:spChg>
        <pc:picChg chg="add mod">
          <ac:chgData name="Michael Potenza" userId="5761ed47-62c7-4b6f-ae91-81a9615ae6da" providerId="ADAL" clId="{6D9E552D-FABA-4362-AE72-0B99FF3CD612}" dt="2026-04-04T19:51:23.204" v="757"/>
          <ac:picMkLst>
            <pc:docMk/>
            <pc:sldMk cId="1482838410" sldId="277"/>
            <ac:picMk id="4" creationId="{53F62A85-5FBA-0CA3-7D93-4E4F6115AF63}"/>
          </ac:picMkLst>
        </pc:picChg>
        <pc:picChg chg="add mod">
          <ac:chgData name="Michael Potenza" userId="5761ed47-62c7-4b6f-ae91-81a9615ae6da" providerId="ADAL" clId="{6D9E552D-FABA-4362-AE72-0B99FF3CD612}" dt="2026-04-04T19:51:23.204" v="757"/>
          <ac:picMkLst>
            <pc:docMk/>
            <pc:sldMk cId="1482838410" sldId="277"/>
            <ac:picMk id="5" creationId="{AA00D465-E4A0-ECCB-2BA7-1D571F35C9BB}"/>
          </ac:picMkLst>
        </pc:picChg>
      </pc:sldChg>
      <pc:sldChg chg="addSp delSp modSp mod modTransition">
        <pc:chgData name="Michael Potenza" userId="5761ed47-62c7-4b6f-ae91-81a9615ae6da" providerId="ADAL" clId="{6D9E552D-FABA-4362-AE72-0B99FF3CD612}" dt="2026-04-04T20:41:55.412" v="1247" actId="13926"/>
        <pc:sldMkLst>
          <pc:docMk/>
          <pc:sldMk cId="2451858912" sldId="278"/>
        </pc:sldMkLst>
        <pc:spChg chg="mod">
          <ac:chgData name="Michael Potenza" userId="5761ed47-62c7-4b6f-ae91-81a9615ae6da" providerId="ADAL" clId="{6D9E552D-FABA-4362-AE72-0B99FF3CD612}" dt="2026-04-04T20:41:55.412" v="1247" actId="13926"/>
          <ac:spMkLst>
            <pc:docMk/>
            <pc:sldMk cId="2451858912" sldId="278"/>
            <ac:spMk id="3" creationId="{EF7F9453-F912-B697-20C8-1BB7F660EF57}"/>
          </ac:spMkLst>
        </pc:spChg>
        <pc:spChg chg="add mod">
          <ac:chgData name="Michael Potenza" userId="5761ed47-62c7-4b6f-ae91-81a9615ae6da" providerId="ADAL" clId="{6D9E552D-FABA-4362-AE72-0B99FF3CD612}" dt="2026-04-04T19:51:42.801" v="762"/>
          <ac:spMkLst>
            <pc:docMk/>
            <pc:sldMk cId="2451858912" sldId="278"/>
            <ac:spMk id="4" creationId="{18A0E63A-0868-21D5-3C3B-26B43EA6C145}"/>
          </ac:spMkLst>
        </pc:spChg>
        <pc:spChg chg="add del mod">
          <ac:chgData name="Michael Potenza" userId="5761ed47-62c7-4b6f-ae91-81a9615ae6da" providerId="ADAL" clId="{6D9E552D-FABA-4362-AE72-0B99FF3CD612}" dt="2026-04-04T20:02:19.787" v="1111" actId="478"/>
          <ac:spMkLst>
            <pc:docMk/>
            <pc:sldMk cId="2451858912" sldId="278"/>
            <ac:spMk id="7" creationId="{028A6AC0-3C42-319C-B486-0F29DEFEF4FC}"/>
          </ac:spMkLst>
        </pc:spChg>
        <pc:picChg chg="add mod">
          <ac:chgData name="Michael Potenza" userId="5761ed47-62c7-4b6f-ae91-81a9615ae6da" providerId="ADAL" clId="{6D9E552D-FABA-4362-AE72-0B99FF3CD612}" dt="2026-04-04T19:51:42.801" v="762"/>
          <ac:picMkLst>
            <pc:docMk/>
            <pc:sldMk cId="2451858912" sldId="278"/>
            <ac:picMk id="5" creationId="{D7BA49D2-3D0F-86DC-55D5-EAD56E69C1A6}"/>
          </ac:picMkLst>
        </pc:picChg>
        <pc:picChg chg="add mod">
          <ac:chgData name="Michael Potenza" userId="5761ed47-62c7-4b6f-ae91-81a9615ae6da" providerId="ADAL" clId="{6D9E552D-FABA-4362-AE72-0B99FF3CD612}" dt="2026-04-04T19:51:42.801" v="762"/>
          <ac:picMkLst>
            <pc:docMk/>
            <pc:sldMk cId="2451858912" sldId="278"/>
            <ac:picMk id="6" creationId="{AFCBA103-9288-31C9-8C3E-A2CC6BA047CF}"/>
          </ac:picMkLst>
        </pc:picChg>
      </pc:sldChg>
      <pc:sldChg chg="addSp delSp modSp mod modTransition">
        <pc:chgData name="Michael Potenza" userId="5761ed47-62c7-4b6f-ae91-81a9615ae6da" providerId="ADAL" clId="{6D9E552D-FABA-4362-AE72-0B99FF3CD612}" dt="2026-04-04T20:42:36.322" v="1261" actId="13926"/>
        <pc:sldMkLst>
          <pc:docMk/>
          <pc:sldMk cId="178823761" sldId="279"/>
        </pc:sldMkLst>
        <pc:spChg chg="mod">
          <ac:chgData name="Michael Potenza" userId="5761ed47-62c7-4b6f-ae91-81a9615ae6da" providerId="ADAL" clId="{6D9E552D-FABA-4362-AE72-0B99FF3CD612}" dt="2026-04-04T20:15:28.633" v="1216" actId="20577"/>
          <ac:spMkLst>
            <pc:docMk/>
            <pc:sldMk cId="178823761" sldId="279"/>
            <ac:spMk id="3" creationId="{B3B0123F-F819-0C5F-8097-35F69A10FC95}"/>
          </ac:spMkLst>
        </pc:spChg>
        <pc:spChg chg="add mod">
          <ac:chgData name="Michael Potenza" userId="5761ed47-62c7-4b6f-ae91-81a9615ae6da" providerId="ADAL" clId="{6D9E552D-FABA-4362-AE72-0B99FF3CD612}" dt="2026-04-04T19:53:10.946" v="883"/>
          <ac:spMkLst>
            <pc:docMk/>
            <pc:sldMk cId="178823761" sldId="279"/>
            <ac:spMk id="4" creationId="{336C8EBD-35DA-9C88-0709-0E3E8DD25445}"/>
          </ac:spMkLst>
        </pc:spChg>
        <pc:spChg chg="mod">
          <ac:chgData name="Michael Potenza" userId="5761ed47-62c7-4b6f-ae91-81a9615ae6da" providerId="ADAL" clId="{6D9E552D-FABA-4362-AE72-0B99FF3CD612}" dt="2026-04-04T20:42:36.322" v="1261" actId="13926"/>
          <ac:spMkLst>
            <pc:docMk/>
            <pc:sldMk cId="178823761" sldId="279"/>
            <ac:spMk id="6" creationId="{24623A8D-AD48-71F5-0440-195E26F13419}"/>
          </ac:spMkLst>
        </pc:spChg>
        <pc:spChg chg="add del mod">
          <ac:chgData name="Michael Potenza" userId="5761ed47-62c7-4b6f-ae91-81a9615ae6da" providerId="ADAL" clId="{6D9E552D-FABA-4362-AE72-0B99FF3CD612}" dt="2026-04-04T20:05:19.963" v="1134" actId="478"/>
          <ac:spMkLst>
            <pc:docMk/>
            <pc:sldMk cId="178823761" sldId="279"/>
            <ac:spMk id="8" creationId="{4D4108E1-9627-EE80-233F-A45D05E9525D}"/>
          </ac:spMkLst>
        </pc:spChg>
        <pc:picChg chg="add mod">
          <ac:chgData name="Michael Potenza" userId="5761ed47-62c7-4b6f-ae91-81a9615ae6da" providerId="ADAL" clId="{6D9E552D-FABA-4362-AE72-0B99FF3CD612}" dt="2026-04-04T19:53:10.946" v="883"/>
          <ac:picMkLst>
            <pc:docMk/>
            <pc:sldMk cId="178823761" sldId="279"/>
            <ac:picMk id="5" creationId="{427B9A25-D03B-279B-28DF-450BC79BE7B2}"/>
          </ac:picMkLst>
        </pc:picChg>
        <pc:picChg chg="add mod">
          <ac:chgData name="Michael Potenza" userId="5761ed47-62c7-4b6f-ae91-81a9615ae6da" providerId="ADAL" clId="{6D9E552D-FABA-4362-AE72-0B99FF3CD612}" dt="2026-04-04T19:53:10.946" v="883"/>
          <ac:picMkLst>
            <pc:docMk/>
            <pc:sldMk cId="178823761" sldId="279"/>
            <ac:picMk id="7" creationId="{E476E531-95C0-E4BC-C217-D181C7C644DD}"/>
          </ac:picMkLst>
        </pc:picChg>
      </pc:sldChg>
      <pc:sldChg chg="addSp delSp modSp add del mod modAnim">
        <pc:chgData name="Michael Potenza" userId="5761ed47-62c7-4b6f-ae91-81a9615ae6da" providerId="ADAL" clId="{6D9E552D-FABA-4362-AE72-0B99FF3CD612}" dt="2026-04-04T20:40:53.489" v="1231" actId="47"/>
        <pc:sldMkLst>
          <pc:docMk/>
          <pc:sldMk cId="2874545655" sldId="280"/>
        </pc:sldMkLst>
        <pc:spChg chg="mod">
          <ac:chgData name="Michael Potenza" userId="5761ed47-62c7-4b6f-ae91-81a9615ae6da" providerId="ADAL" clId="{6D9E552D-FABA-4362-AE72-0B99FF3CD612}" dt="2026-04-04T18:22:35.222" v="161" actId="20577"/>
          <ac:spMkLst>
            <pc:docMk/>
            <pc:sldMk cId="2874545655" sldId="280"/>
            <ac:spMk id="2" creationId="{4C1D06D0-C765-00C8-9697-0EC305E3265C}"/>
          </ac:spMkLst>
        </pc:spChg>
        <pc:spChg chg="del">
          <ac:chgData name="Michael Potenza" userId="5761ed47-62c7-4b6f-ae91-81a9615ae6da" providerId="ADAL" clId="{6D9E552D-FABA-4362-AE72-0B99FF3CD612}" dt="2026-04-04T18:22:08.657" v="127" actId="478"/>
          <ac:spMkLst>
            <pc:docMk/>
            <pc:sldMk cId="2874545655" sldId="280"/>
            <ac:spMk id="3" creationId="{F4E279A6-DFC8-140E-8D1D-23025AFBF184}"/>
          </ac:spMkLst>
        </pc:spChg>
        <pc:spChg chg="add del mod">
          <ac:chgData name="Michael Potenza" userId="5761ed47-62c7-4b6f-ae91-81a9615ae6da" providerId="ADAL" clId="{6D9E552D-FABA-4362-AE72-0B99FF3CD612}" dt="2026-04-04T18:22:10.058" v="128" actId="478"/>
          <ac:spMkLst>
            <pc:docMk/>
            <pc:sldMk cId="2874545655" sldId="280"/>
            <ac:spMk id="5" creationId="{B3D739A0-F486-B56B-B59C-4FC7A77EE386}"/>
          </ac:spMkLst>
        </pc:spChg>
        <pc:spChg chg="add mod">
          <ac:chgData name="Michael Potenza" userId="5761ed47-62c7-4b6f-ae91-81a9615ae6da" providerId="ADAL" clId="{6D9E552D-FABA-4362-AE72-0B99FF3CD612}" dt="2026-04-04T19:45:47.208" v="753" actId="13926"/>
          <ac:spMkLst>
            <pc:docMk/>
            <pc:sldMk cId="2874545655" sldId="280"/>
            <ac:spMk id="7" creationId="{FF95E3F0-B80E-22F8-A86D-760B27D96347}"/>
          </ac:spMkLst>
        </pc:spChg>
        <pc:spChg chg="add mod">
          <ac:chgData name="Michael Potenza" userId="5761ed47-62c7-4b6f-ae91-81a9615ae6da" providerId="ADAL" clId="{6D9E552D-FABA-4362-AE72-0B99FF3CD612}" dt="2026-04-04T19:19:07.541" v="687"/>
          <ac:spMkLst>
            <pc:docMk/>
            <pc:sldMk cId="2874545655" sldId="280"/>
            <ac:spMk id="8" creationId="{435EA59B-9CFF-FA0E-FB92-1A8CCE00502C}"/>
          </ac:spMkLst>
        </pc:spChg>
        <pc:spChg chg="add del mod">
          <ac:chgData name="Michael Potenza" userId="5761ed47-62c7-4b6f-ae91-81a9615ae6da" providerId="ADAL" clId="{6D9E552D-FABA-4362-AE72-0B99FF3CD612}" dt="2026-04-04T19:23:16.567" v="749" actId="478"/>
          <ac:spMkLst>
            <pc:docMk/>
            <pc:sldMk cId="2874545655" sldId="280"/>
            <ac:spMk id="11" creationId="{E29CE04F-91D1-3C6B-0C53-EC052D83D9DB}"/>
          </ac:spMkLst>
        </pc:spChg>
        <pc:picChg chg="add mod">
          <ac:chgData name="Michael Potenza" userId="5761ed47-62c7-4b6f-ae91-81a9615ae6da" providerId="ADAL" clId="{6D9E552D-FABA-4362-AE72-0B99FF3CD612}" dt="2026-04-04T19:19:07.541" v="687"/>
          <ac:picMkLst>
            <pc:docMk/>
            <pc:sldMk cId="2874545655" sldId="280"/>
            <ac:picMk id="9" creationId="{AA7D75CF-CC62-E8DA-C819-196AE6C834AD}"/>
          </ac:picMkLst>
        </pc:picChg>
        <pc:picChg chg="add mod">
          <ac:chgData name="Michael Potenza" userId="5761ed47-62c7-4b6f-ae91-81a9615ae6da" providerId="ADAL" clId="{6D9E552D-FABA-4362-AE72-0B99FF3CD612}" dt="2026-04-04T19:19:07.541" v="687"/>
          <ac:picMkLst>
            <pc:docMk/>
            <pc:sldMk cId="2874545655" sldId="280"/>
            <ac:picMk id="10" creationId="{790428D8-33E2-8BFA-0145-4619F61F2871}"/>
          </ac:picMkLst>
        </pc:picChg>
      </pc:sldChg>
      <pc:sldChg chg="addSp delSp modSp add del mod modAnim">
        <pc:chgData name="Michael Potenza" userId="5761ed47-62c7-4b6f-ae91-81a9615ae6da" providerId="ADAL" clId="{6D9E552D-FABA-4362-AE72-0B99FF3CD612}" dt="2026-04-04T20:40:54.045" v="1232" actId="47"/>
        <pc:sldMkLst>
          <pc:docMk/>
          <pc:sldMk cId="2476212022" sldId="281"/>
        </pc:sldMkLst>
        <pc:spChg chg="add mod ord">
          <ac:chgData name="Michael Potenza" userId="5761ed47-62c7-4b6f-ae91-81a9615ae6da" providerId="ADAL" clId="{6D9E552D-FABA-4362-AE72-0B99FF3CD612}" dt="2026-04-04T19:20:20.328" v="727" actId="167"/>
          <ac:spMkLst>
            <pc:docMk/>
            <pc:sldMk cId="2476212022" sldId="281"/>
            <ac:spMk id="3" creationId="{77FCC6A4-4A7F-3CF2-1FC9-47E351C32BEF}"/>
          </ac:spMkLst>
        </pc:spChg>
        <pc:spChg chg="add del mod">
          <ac:chgData name="Michael Potenza" userId="5761ed47-62c7-4b6f-ae91-81a9615ae6da" providerId="ADAL" clId="{6D9E552D-FABA-4362-AE72-0B99FF3CD612}" dt="2026-04-04T19:23:20.809" v="750" actId="478"/>
          <ac:spMkLst>
            <pc:docMk/>
            <pc:sldMk cId="2476212022" sldId="281"/>
            <ac:spMk id="6" creationId="{753263B2-CD6C-81E8-2FA2-7223BF663C4D}"/>
          </ac:spMkLst>
        </pc:spChg>
        <pc:spChg chg="mod">
          <ac:chgData name="Michael Potenza" userId="5761ed47-62c7-4b6f-ae91-81a9615ae6da" providerId="ADAL" clId="{6D9E552D-FABA-4362-AE72-0B99FF3CD612}" dt="2026-04-04T19:46:02.176" v="754" actId="13926"/>
          <ac:spMkLst>
            <pc:docMk/>
            <pc:sldMk cId="2476212022" sldId="281"/>
            <ac:spMk id="7" creationId="{2201AD2F-3D4A-DAEC-C4B9-39C76F725144}"/>
          </ac:spMkLst>
        </pc:spChg>
        <pc:picChg chg="add mod">
          <ac:chgData name="Michael Potenza" userId="5761ed47-62c7-4b6f-ae91-81a9615ae6da" providerId="ADAL" clId="{6D9E552D-FABA-4362-AE72-0B99FF3CD612}" dt="2026-04-04T19:19:31.282" v="704"/>
          <ac:picMkLst>
            <pc:docMk/>
            <pc:sldMk cId="2476212022" sldId="281"/>
            <ac:picMk id="4" creationId="{BA30C8DF-7874-61F8-D9D8-59EBFCC4A261}"/>
          </ac:picMkLst>
        </pc:picChg>
        <pc:picChg chg="add mod">
          <ac:chgData name="Michael Potenza" userId="5761ed47-62c7-4b6f-ae91-81a9615ae6da" providerId="ADAL" clId="{6D9E552D-FABA-4362-AE72-0B99FF3CD612}" dt="2026-04-04T19:19:31.282" v="704"/>
          <ac:picMkLst>
            <pc:docMk/>
            <pc:sldMk cId="2476212022" sldId="281"/>
            <ac:picMk id="5" creationId="{EACB7ED9-F0A9-F707-4602-58F886F71389}"/>
          </ac:picMkLst>
        </pc:picChg>
      </pc:sldChg>
      <pc:sldChg chg="addSp delSp modSp add del mod modAnim">
        <pc:chgData name="Michael Potenza" userId="5761ed47-62c7-4b6f-ae91-81a9615ae6da" providerId="ADAL" clId="{6D9E552D-FABA-4362-AE72-0B99FF3CD612}" dt="2026-04-04T20:40:54.565" v="1233" actId="47"/>
        <pc:sldMkLst>
          <pc:docMk/>
          <pc:sldMk cId="2139367292" sldId="282"/>
        </pc:sldMkLst>
        <pc:spChg chg="add mod">
          <ac:chgData name="Michael Potenza" userId="5761ed47-62c7-4b6f-ae91-81a9615ae6da" providerId="ADAL" clId="{6D9E552D-FABA-4362-AE72-0B99FF3CD612}" dt="2026-04-04T19:20:55.995" v="739"/>
          <ac:spMkLst>
            <pc:docMk/>
            <pc:sldMk cId="2139367292" sldId="282"/>
            <ac:spMk id="3" creationId="{D65A0AB3-6D5B-40ED-106F-9EFD247952E1}"/>
          </ac:spMkLst>
        </pc:spChg>
        <pc:spChg chg="add del mod">
          <ac:chgData name="Michael Potenza" userId="5761ed47-62c7-4b6f-ae91-81a9615ae6da" providerId="ADAL" clId="{6D9E552D-FABA-4362-AE72-0B99FF3CD612}" dt="2026-04-04T19:23:23.890" v="751" actId="478"/>
          <ac:spMkLst>
            <pc:docMk/>
            <pc:sldMk cId="2139367292" sldId="282"/>
            <ac:spMk id="6" creationId="{B53A827C-DFDB-2FDB-6D5C-D8C01ED26C03}"/>
          </ac:spMkLst>
        </pc:spChg>
        <pc:spChg chg="mod">
          <ac:chgData name="Michael Potenza" userId="5761ed47-62c7-4b6f-ae91-81a9615ae6da" providerId="ADAL" clId="{6D9E552D-FABA-4362-AE72-0B99FF3CD612}" dt="2026-04-04T19:46:25.901" v="755" actId="13926"/>
          <ac:spMkLst>
            <pc:docMk/>
            <pc:sldMk cId="2139367292" sldId="282"/>
            <ac:spMk id="7" creationId="{1B2F6CB6-E2E9-413E-F1F2-870B70AED7F9}"/>
          </ac:spMkLst>
        </pc:spChg>
        <pc:picChg chg="add mod">
          <ac:chgData name="Michael Potenza" userId="5761ed47-62c7-4b6f-ae91-81a9615ae6da" providerId="ADAL" clId="{6D9E552D-FABA-4362-AE72-0B99FF3CD612}" dt="2026-04-04T19:20:55.995" v="739"/>
          <ac:picMkLst>
            <pc:docMk/>
            <pc:sldMk cId="2139367292" sldId="282"/>
            <ac:picMk id="4" creationId="{8D167CD1-B220-7B43-28FB-D7434AC5A012}"/>
          </ac:picMkLst>
        </pc:picChg>
        <pc:picChg chg="add mod">
          <ac:chgData name="Michael Potenza" userId="5761ed47-62c7-4b6f-ae91-81a9615ae6da" providerId="ADAL" clId="{6D9E552D-FABA-4362-AE72-0B99FF3CD612}" dt="2026-04-04T19:20:55.995" v="739"/>
          <ac:picMkLst>
            <pc:docMk/>
            <pc:sldMk cId="2139367292" sldId="282"/>
            <ac:picMk id="5" creationId="{1ACB498D-D1D9-47FF-4749-649723B0CB8F}"/>
          </ac:picMkLst>
        </pc:picChg>
      </pc:sldChg>
      <pc:sldChg chg="addSp delSp modSp add del mod modAnim">
        <pc:chgData name="Michael Potenza" userId="5761ed47-62c7-4b6f-ae91-81a9615ae6da" providerId="ADAL" clId="{6D9E552D-FABA-4362-AE72-0B99FF3CD612}" dt="2026-04-04T20:40:55.152" v="1234" actId="47"/>
        <pc:sldMkLst>
          <pc:docMk/>
          <pc:sldMk cId="2989025245" sldId="283"/>
        </pc:sldMkLst>
        <pc:spChg chg="add del mod">
          <ac:chgData name="Michael Potenza" userId="5761ed47-62c7-4b6f-ae91-81a9615ae6da" providerId="ADAL" clId="{6D9E552D-FABA-4362-AE72-0B99FF3CD612}" dt="2026-04-04T19:18:49.775" v="686" actId="478"/>
          <ac:spMkLst>
            <pc:docMk/>
            <pc:sldMk cId="2989025245" sldId="283"/>
            <ac:spMk id="3" creationId="{AE6A7698-D93E-35BD-BBB4-C253CE2C2E19}"/>
          </ac:spMkLst>
        </pc:spChg>
        <pc:spChg chg="add mod">
          <ac:chgData name="Michael Potenza" userId="5761ed47-62c7-4b6f-ae91-81a9615ae6da" providerId="ADAL" clId="{6D9E552D-FABA-4362-AE72-0B99FF3CD612}" dt="2026-04-04T19:21:13.871" v="744"/>
          <ac:spMkLst>
            <pc:docMk/>
            <pc:sldMk cId="2989025245" sldId="283"/>
            <ac:spMk id="6" creationId="{081693FA-15F2-51EE-55E3-25D4F6323315}"/>
          </ac:spMkLst>
        </pc:spChg>
        <pc:spChg chg="mod ord">
          <ac:chgData name="Michael Potenza" userId="5761ed47-62c7-4b6f-ae91-81a9615ae6da" providerId="ADAL" clId="{6D9E552D-FABA-4362-AE72-0B99FF3CD612}" dt="2026-04-04T19:46:51.770" v="756" actId="13926"/>
          <ac:spMkLst>
            <pc:docMk/>
            <pc:sldMk cId="2989025245" sldId="283"/>
            <ac:spMk id="7" creationId="{4C0CFEC4-9BA6-8626-17D6-03152592026D}"/>
          </ac:spMkLst>
        </pc:spChg>
        <pc:spChg chg="add del mod">
          <ac:chgData name="Michael Potenza" userId="5761ed47-62c7-4b6f-ae91-81a9615ae6da" providerId="ADAL" clId="{6D9E552D-FABA-4362-AE72-0B99FF3CD612}" dt="2026-04-04T19:23:28.811" v="752" actId="478"/>
          <ac:spMkLst>
            <pc:docMk/>
            <pc:sldMk cId="2989025245" sldId="283"/>
            <ac:spMk id="10" creationId="{B3A43E39-C518-E977-5DED-92D928C03CF4}"/>
          </ac:spMkLst>
        </pc:spChg>
        <pc:picChg chg="add del">
          <ac:chgData name="Michael Potenza" userId="5761ed47-62c7-4b6f-ae91-81a9615ae6da" providerId="ADAL" clId="{6D9E552D-FABA-4362-AE72-0B99FF3CD612}" dt="2026-04-04T19:18:46.044" v="685" actId="478"/>
          <ac:picMkLst>
            <pc:docMk/>
            <pc:sldMk cId="2989025245" sldId="283"/>
            <ac:picMk id="5" creationId="{BC948509-534F-E4FC-8669-CF42A0E92D2A}"/>
          </ac:picMkLst>
        </pc:picChg>
        <pc:picChg chg="add mod">
          <ac:chgData name="Michael Potenza" userId="5761ed47-62c7-4b6f-ae91-81a9615ae6da" providerId="ADAL" clId="{6D9E552D-FABA-4362-AE72-0B99FF3CD612}" dt="2026-04-04T19:21:13.871" v="744"/>
          <ac:picMkLst>
            <pc:docMk/>
            <pc:sldMk cId="2989025245" sldId="283"/>
            <ac:picMk id="8" creationId="{6047EF7B-2495-311C-14E7-068EC32E50DA}"/>
          </ac:picMkLst>
        </pc:picChg>
        <pc:picChg chg="add mod">
          <ac:chgData name="Michael Potenza" userId="5761ed47-62c7-4b6f-ae91-81a9615ae6da" providerId="ADAL" clId="{6D9E552D-FABA-4362-AE72-0B99FF3CD612}" dt="2026-04-04T19:21:13.871" v="744"/>
          <ac:picMkLst>
            <pc:docMk/>
            <pc:sldMk cId="2989025245" sldId="283"/>
            <ac:picMk id="9" creationId="{9319FADB-0AD0-F779-1728-2B7A060BB678}"/>
          </ac:picMkLst>
        </pc:picChg>
      </pc:sldChg>
      <pc:sldChg chg="add del">
        <pc:chgData name="Michael Potenza" userId="5761ed47-62c7-4b6f-ae91-81a9615ae6da" providerId="ADAL" clId="{6D9E552D-FABA-4362-AE72-0B99FF3CD612}" dt="2026-04-04T20:20:07.431" v="1230" actId="47"/>
        <pc:sldMkLst>
          <pc:docMk/>
          <pc:sldMk cId="1157436795" sldId="284"/>
        </pc:sldMkLst>
      </pc:sldChg>
      <pc:sldChg chg="add">
        <pc:chgData name="Michael Potenza" userId="5761ed47-62c7-4b6f-ae91-81a9615ae6da" providerId="ADAL" clId="{6D9E552D-FABA-4362-AE72-0B99FF3CD612}" dt="2026-04-04T20:20:05.303" v="1229"/>
        <pc:sldMkLst>
          <pc:docMk/>
          <pc:sldMk cId="4271620000" sldId="285"/>
        </pc:sldMkLst>
      </pc:sldChg>
    </pc:docChg>
  </pc:docChgLst>
  <pc:docChgLst>
    <pc:chgData name="Guest User" userId="S::urn:spo:tenantanon#d4703245-cc60-4b42-ad37-b24eaf3decf3::" providerId="AD" clId="Web-{1657ED2C-7405-A7E3-8860-06C8735D4974}"/>
    <pc:docChg chg="addSld delSld modSld">
      <pc:chgData name="Guest User" userId="S::urn:spo:tenantanon#d4703245-cc60-4b42-ad37-b24eaf3decf3::" providerId="AD" clId="Web-{1657ED2C-7405-A7E3-8860-06C8735D4974}" dt="2026-04-01T14:39:07.307" v="129" actId="1076"/>
      <pc:docMkLst>
        <pc:docMk/>
      </pc:docMkLst>
      <pc:sldChg chg="modSp">
        <pc:chgData name="Guest User" userId="S::urn:spo:tenantanon#d4703245-cc60-4b42-ad37-b24eaf3decf3::" providerId="AD" clId="Web-{1657ED2C-7405-A7E3-8860-06C8735D4974}" dt="2026-04-01T14:21:27.330" v="16" actId="20577"/>
        <pc:sldMkLst>
          <pc:docMk/>
          <pc:sldMk cId="4138259111" sldId="264"/>
        </pc:sldMkLst>
        <pc:spChg chg="mod">
          <ac:chgData name="Guest User" userId="S::urn:spo:tenantanon#d4703245-cc60-4b42-ad37-b24eaf3decf3::" providerId="AD" clId="Web-{1657ED2C-7405-A7E3-8860-06C8735D4974}" dt="2026-04-01T14:21:27.330" v="16" actId="20577"/>
          <ac:spMkLst>
            <pc:docMk/>
            <pc:sldMk cId="4138259111" sldId="264"/>
            <ac:spMk id="4" creationId="{18C92FE5-24DD-97D5-3447-E07F6AEC7A7E}"/>
          </ac:spMkLst>
        </pc:spChg>
        <pc:spChg chg="mod">
          <ac:chgData name="Guest User" userId="S::urn:spo:tenantanon#d4703245-cc60-4b42-ad37-b24eaf3decf3::" providerId="AD" clId="Web-{1657ED2C-7405-A7E3-8860-06C8735D4974}" dt="2026-04-01T14:20:35.296" v="8" actId="20577"/>
          <ac:spMkLst>
            <pc:docMk/>
            <pc:sldMk cId="4138259111" sldId="264"/>
            <ac:spMk id="17" creationId="{0F150F4F-BD02-30A1-9E09-A8B35443DCF3}"/>
          </ac:spMkLst>
        </pc:spChg>
      </pc:sldChg>
      <pc:sldChg chg="modSp">
        <pc:chgData name="Guest User" userId="S::urn:spo:tenantanon#d4703245-cc60-4b42-ad37-b24eaf3decf3::" providerId="AD" clId="Web-{1657ED2C-7405-A7E3-8860-06C8735D4974}" dt="2026-04-01T14:24:08.039" v="22" actId="20577"/>
        <pc:sldMkLst>
          <pc:docMk/>
          <pc:sldMk cId="3595050146" sldId="266"/>
        </pc:sldMkLst>
        <pc:spChg chg="mod">
          <ac:chgData name="Guest User" userId="S::urn:spo:tenantanon#d4703245-cc60-4b42-ad37-b24eaf3decf3::" providerId="AD" clId="Web-{1657ED2C-7405-A7E3-8860-06C8735D4974}" dt="2026-04-01T14:23:35.304" v="18" actId="20577"/>
          <ac:spMkLst>
            <pc:docMk/>
            <pc:sldMk cId="3595050146" sldId="266"/>
            <ac:spMk id="4" creationId="{9B48946C-E3F2-AC93-85B9-9E9E71BEAC43}"/>
          </ac:spMkLst>
        </pc:spChg>
        <pc:spChg chg="mod">
          <ac:chgData name="Guest User" userId="S::urn:spo:tenantanon#d4703245-cc60-4b42-ad37-b24eaf3decf3::" providerId="AD" clId="Web-{1657ED2C-7405-A7E3-8860-06C8735D4974}" dt="2026-04-01T14:24:08.039" v="22" actId="20577"/>
          <ac:spMkLst>
            <pc:docMk/>
            <pc:sldMk cId="3595050146" sldId="266"/>
            <ac:spMk id="19" creationId="{83B1F22A-A7FC-AC26-6CF7-DE82409E62E3}"/>
          </ac:spMkLst>
        </pc:spChg>
      </pc:sldChg>
      <pc:sldChg chg="modSp">
        <pc:chgData name="Guest User" userId="S::urn:spo:tenantanon#d4703245-cc60-4b42-ad37-b24eaf3decf3::" providerId="AD" clId="Web-{1657ED2C-7405-A7E3-8860-06C8735D4974}" dt="2026-04-01T14:24:58.916" v="23" actId="1076"/>
        <pc:sldMkLst>
          <pc:docMk/>
          <pc:sldMk cId="1769898428" sldId="267"/>
        </pc:sldMkLst>
        <pc:spChg chg="mod">
          <ac:chgData name="Guest User" userId="S::urn:spo:tenantanon#d4703245-cc60-4b42-ad37-b24eaf3decf3::" providerId="AD" clId="Web-{1657ED2C-7405-A7E3-8860-06C8735D4974}" dt="2026-04-01T14:24:58.916" v="23" actId="1076"/>
          <ac:spMkLst>
            <pc:docMk/>
            <pc:sldMk cId="1769898428" sldId="267"/>
            <ac:spMk id="5" creationId="{D0F6DF64-52DB-A149-F196-71DEE23E80CE}"/>
          </ac:spMkLst>
        </pc:spChg>
      </pc:sldChg>
      <pc:sldChg chg="modSp">
        <pc:chgData name="Guest User" userId="S::urn:spo:tenantanon#d4703245-cc60-4b42-ad37-b24eaf3decf3::" providerId="AD" clId="Web-{1657ED2C-7405-A7E3-8860-06C8735D4974}" dt="2026-04-01T14:26:17.199" v="33" actId="1076"/>
        <pc:sldMkLst>
          <pc:docMk/>
          <pc:sldMk cId="1743180259" sldId="268"/>
        </pc:sldMkLst>
        <pc:spChg chg="mod">
          <ac:chgData name="Guest User" userId="S::urn:spo:tenantanon#d4703245-cc60-4b42-ad37-b24eaf3decf3::" providerId="AD" clId="Web-{1657ED2C-7405-A7E3-8860-06C8735D4974}" dt="2026-04-01T14:25:57.480" v="28" actId="20577"/>
          <ac:spMkLst>
            <pc:docMk/>
            <pc:sldMk cId="1743180259" sldId="268"/>
            <ac:spMk id="10" creationId="{69BE336A-3DEA-5970-6CE9-ED79D71194C5}"/>
          </ac:spMkLst>
        </pc:spChg>
        <pc:spChg chg="mod">
          <ac:chgData name="Guest User" userId="S::urn:spo:tenantanon#d4703245-cc60-4b42-ad37-b24eaf3decf3::" providerId="AD" clId="Web-{1657ED2C-7405-A7E3-8860-06C8735D4974}" dt="2026-04-01T14:26:17.199" v="33" actId="1076"/>
          <ac:spMkLst>
            <pc:docMk/>
            <pc:sldMk cId="1743180259" sldId="268"/>
            <ac:spMk id="20" creationId="{C72A92F3-3242-5CEC-1493-92B8BE2A7636}"/>
          </ac:spMkLst>
        </pc:spChg>
      </pc:sldChg>
      <pc:sldChg chg="modSp">
        <pc:chgData name="Guest User" userId="S::urn:spo:tenantanon#d4703245-cc60-4b42-ad37-b24eaf3decf3::" providerId="AD" clId="Web-{1657ED2C-7405-A7E3-8860-06C8735D4974}" dt="2026-04-01T14:27:34.826" v="36" actId="1076"/>
        <pc:sldMkLst>
          <pc:docMk/>
          <pc:sldMk cId="3044565601" sldId="269"/>
        </pc:sldMkLst>
        <pc:spChg chg="mod">
          <ac:chgData name="Guest User" userId="S::urn:spo:tenantanon#d4703245-cc60-4b42-ad37-b24eaf3decf3::" providerId="AD" clId="Web-{1657ED2C-7405-A7E3-8860-06C8735D4974}" dt="2026-04-01T14:27:31.310" v="35" actId="1076"/>
          <ac:spMkLst>
            <pc:docMk/>
            <pc:sldMk cId="3044565601" sldId="269"/>
            <ac:spMk id="6" creationId="{91F4FE13-B7A6-6978-3DBA-D370306782CF}"/>
          </ac:spMkLst>
        </pc:spChg>
        <pc:spChg chg="mod">
          <ac:chgData name="Guest User" userId="S::urn:spo:tenantanon#d4703245-cc60-4b42-ad37-b24eaf3decf3::" providerId="AD" clId="Web-{1657ED2C-7405-A7E3-8860-06C8735D4974}" dt="2026-04-01T14:27:34.826" v="36" actId="1076"/>
          <ac:spMkLst>
            <pc:docMk/>
            <pc:sldMk cId="3044565601" sldId="269"/>
            <ac:spMk id="7" creationId="{69F49B63-3762-F396-D2C4-622B70A85612}"/>
          </ac:spMkLst>
        </pc:spChg>
      </pc:sldChg>
      <pc:sldChg chg="modSp">
        <pc:chgData name="Guest User" userId="S::urn:spo:tenantanon#d4703245-cc60-4b42-ad37-b24eaf3decf3::" providerId="AD" clId="Web-{1657ED2C-7405-A7E3-8860-06C8735D4974}" dt="2026-04-01T14:31:01.765" v="75" actId="20577"/>
        <pc:sldMkLst>
          <pc:docMk/>
          <pc:sldMk cId="1626717268" sldId="271"/>
        </pc:sldMkLst>
        <pc:spChg chg="mod">
          <ac:chgData name="Guest User" userId="S::urn:spo:tenantanon#d4703245-cc60-4b42-ad37-b24eaf3decf3::" providerId="AD" clId="Web-{1657ED2C-7405-A7E3-8860-06C8735D4974}" dt="2026-04-01T14:29:46.860" v="57" actId="20577"/>
          <ac:spMkLst>
            <pc:docMk/>
            <pc:sldMk cId="1626717268" sldId="271"/>
            <ac:spMk id="3" creationId="{6D96C819-E9FF-3961-95DF-5C6CC42F9348}"/>
          </ac:spMkLst>
        </pc:spChg>
        <pc:spChg chg="mod">
          <ac:chgData name="Guest User" userId="S::urn:spo:tenantanon#d4703245-cc60-4b42-ad37-b24eaf3decf3::" providerId="AD" clId="Web-{1657ED2C-7405-A7E3-8860-06C8735D4974}" dt="2026-04-01T14:31:01.765" v="75" actId="20577"/>
          <ac:spMkLst>
            <pc:docMk/>
            <pc:sldMk cId="1626717268" sldId="271"/>
            <ac:spMk id="9" creationId="{5E8CABE0-5083-EE5A-8A4F-7C821EEBA7EE}"/>
          </ac:spMkLst>
        </pc:spChg>
      </pc:sldChg>
      <pc:sldChg chg="modSp">
        <pc:chgData name="Guest User" userId="S::urn:spo:tenantanon#d4703245-cc60-4b42-ad37-b24eaf3decf3::" providerId="AD" clId="Web-{1657ED2C-7405-A7E3-8860-06C8735D4974}" dt="2026-04-01T14:34:16.508" v="84" actId="20577"/>
        <pc:sldMkLst>
          <pc:docMk/>
          <pc:sldMk cId="2591155696" sldId="273"/>
        </pc:sldMkLst>
        <pc:spChg chg="mod">
          <ac:chgData name="Guest User" userId="S::urn:spo:tenantanon#d4703245-cc60-4b42-ad37-b24eaf3decf3::" providerId="AD" clId="Web-{1657ED2C-7405-A7E3-8860-06C8735D4974}" dt="2026-04-01T14:33:15.893" v="80" actId="1076"/>
          <ac:spMkLst>
            <pc:docMk/>
            <pc:sldMk cId="2591155696" sldId="273"/>
            <ac:spMk id="10" creationId="{403105CE-BE8A-0BD9-3869-C5B23F4C0259}"/>
          </ac:spMkLst>
        </pc:spChg>
        <pc:spChg chg="mod">
          <ac:chgData name="Guest User" userId="S::urn:spo:tenantanon#d4703245-cc60-4b42-ad37-b24eaf3decf3::" providerId="AD" clId="Web-{1657ED2C-7405-A7E3-8860-06C8735D4974}" dt="2026-04-01T14:34:16.508" v="84" actId="20577"/>
          <ac:spMkLst>
            <pc:docMk/>
            <pc:sldMk cId="2591155696" sldId="273"/>
            <ac:spMk id="11" creationId="{ACB0F01D-E27F-3F9F-373C-C9A71FFF6B18}"/>
          </ac:spMkLst>
        </pc:spChg>
      </pc:sldChg>
      <pc:sldChg chg="modSp">
        <pc:chgData name="Guest User" userId="S::urn:spo:tenantanon#d4703245-cc60-4b42-ad37-b24eaf3decf3::" providerId="AD" clId="Web-{1657ED2C-7405-A7E3-8860-06C8735D4974}" dt="2026-04-01T14:36:15.814" v="90" actId="1076"/>
        <pc:sldMkLst>
          <pc:docMk/>
          <pc:sldMk cId="3699981254" sldId="274"/>
        </pc:sldMkLst>
        <pc:spChg chg="mod">
          <ac:chgData name="Guest User" userId="S::urn:spo:tenantanon#d4703245-cc60-4b42-ad37-b24eaf3decf3::" providerId="AD" clId="Web-{1657ED2C-7405-A7E3-8860-06C8735D4974}" dt="2026-04-01T14:36:05.782" v="86" actId="20577"/>
          <ac:spMkLst>
            <pc:docMk/>
            <pc:sldMk cId="3699981254" sldId="274"/>
            <ac:spMk id="10" creationId="{A8B056CD-49DD-5A8E-41D7-43F56EE96A59}"/>
          </ac:spMkLst>
        </pc:spChg>
        <pc:spChg chg="mod">
          <ac:chgData name="Guest User" userId="S::urn:spo:tenantanon#d4703245-cc60-4b42-ad37-b24eaf3decf3::" providerId="AD" clId="Web-{1657ED2C-7405-A7E3-8860-06C8735D4974}" dt="2026-04-01T14:36:15.814" v="90" actId="1076"/>
          <ac:spMkLst>
            <pc:docMk/>
            <pc:sldMk cId="3699981254" sldId="274"/>
            <ac:spMk id="20" creationId="{FDD542B0-B34F-589B-8A86-6D98A74893F8}"/>
          </ac:spMkLst>
        </pc:spChg>
      </pc:sldChg>
      <pc:sldChg chg="modSp">
        <pc:chgData name="Guest User" userId="S::urn:spo:tenantanon#d4703245-cc60-4b42-ad37-b24eaf3decf3::" providerId="AD" clId="Web-{1657ED2C-7405-A7E3-8860-06C8735D4974}" dt="2026-04-01T14:39:07.307" v="129" actId="1076"/>
        <pc:sldMkLst>
          <pc:docMk/>
          <pc:sldMk cId="1948301630" sldId="275"/>
        </pc:sldMkLst>
        <pc:spChg chg="mod">
          <ac:chgData name="Guest User" userId="S::urn:spo:tenantanon#d4703245-cc60-4b42-ad37-b24eaf3decf3::" providerId="AD" clId="Web-{1657ED2C-7405-A7E3-8860-06C8735D4974}" dt="2026-04-01T14:38:13.977" v="119" actId="20577"/>
          <ac:spMkLst>
            <pc:docMk/>
            <pc:sldMk cId="1948301630" sldId="275"/>
            <ac:spMk id="3" creationId="{C2E5EA74-CB37-7FFD-0F52-9A43DB9C5FF8}"/>
          </ac:spMkLst>
        </pc:spChg>
        <pc:spChg chg="mod">
          <ac:chgData name="Guest User" userId="S::urn:spo:tenantanon#d4703245-cc60-4b42-ad37-b24eaf3decf3::" providerId="AD" clId="Web-{1657ED2C-7405-A7E3-8860-06C8735D4974}" dt="2026-04-01T14:38:46.525" v="122" actId="14100"/>
          <ac:spMkLst>
            <pc:docMk/>
            <pc:sldMk cId="1948301630" sldId="275"/>
            <ac:spMk id="6" creationId="{60DCB73A-7C32-27D0-E44D-562D64F01EEF}"/>
          </ac:spMkLst>
        </pc:spChg>
        <pc:spChg chg="mod">
          <ac:chgData name="Guest User" userId="S::urn:spo:tenantanon#d4703245-cc60-4b42-ad37-b24eaf3decf3::" providerId="AD" clId="Web-{1657ED2C-7405-A7E3-8860-06C8735D4974}" dt="2026-04-01T14:39:07.307" v="129" actId="1076"/>
          <ac:spMkLst>
            <pc:docMk/>
            <pc:sldMk cId="1948301630" sldId="275"/>
            <ac:spMk id="7" creationId="{366DA0CF-0034-A5F2-FAE7-97B9A78E47BB}"/>
          </ac:spMkLst>
        </pc:spChg>
      </pc:sldChg>
      <pc:sldChg chg="modSp">
        <pc:chgData name="Guest User" userId="S::urn:spo:tenantanon#d4703245-cc60-4b42-ad37-b24eaf3decf3::" providerId="AD" clId="Web-{1657ED2C-7405-A7E3-8860-06C8735D4974}" dt="2026-04-01T14:20:01.905" v="3" actId="20577"/>
        <pc:sldMkLst>
          <pc:docMk/>
          <pc:sldMk cId="2451858912" sldId="278"/>
        </pc:sldMkLst>
        <pc:spChg chg="mod">
          <ac:chgData name="Guest User" userId="S::urn:spo:tenantanon#d4703245-cc60-4b42-ad37-b24eaf3decf3::" providerId="AD" clId="Web-{1657ED2C-7405-A7E3-8860-06C8735D4974}" dt="2026-04-01T14:20:01.905" v="3" actId="20577"/>
          <ac:spMkLst>
            <pc:docMk/>
            <pc:sldMk cId="2451858912" sldId="278"/>
            <ac:spMk id="3" creationId="{EF7F9453-F912-B697-20C8-1BB7F660EF57}"/>
          </ac:spMkLst>
        </pc:spChg>
      </pc:sldChg>
      <pc:sldChg chg="addSp delSp add replId">
        <pc:chgData name="Guest User" userId="S::urn:spo:tenantanon#d4703245-cc60-4b42-ad37-b24eaf3decf3::" providerId="AD" clId="Web-{1657ED2C-7405-A7E3-8860-06C8735D4974}" dt="2026-04-01T14:31:49.069" v="78"/>
        <pc:sldMkLst>
          <pc:docMk/>
          <pc:sldMk cId="178823761" sldId="279"/>
        </pc:sldMkLst>
        <pc:spChg chg="add">
          <ac:chgData name="Guest User" userId="S::urn:spo:tenantanon#d4703245-cc60-4b42-ad37-b24eaf3decf3::" providerId="AD" clId="Web-{1657ED2C-7405-A7E3-8860-06C8735D4974}" dt="2026-04-01T14:31:49.069" v="78"/>
          <ac:spMkLst>
            <pc:docMk/>
            <pc:sldMk cId="178823761" sldId="279"/>
            <ac:spMk id="6" creationId="{24623A8D-AD48-71F5-0440-195E26F13419}"/>
          </ac:spMkLst>
        </pc:sp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0FE1AA1-1FDA-702A-F7C1-BE6725785818}"/>
              </a:ext>
            </a:extLst>
          </p:cNvPr>
          <p:cNvSpPr/>
          <p:nvPr userDrawn="1"/>
        </p:nvSpPr>
        <p:spPr>
          <a:xfrm>
            <a:off x="0" y="365124"/>
            <a:ext cx="12191999" cy="6492873"/>
          </a:xfrm>
          <a:prstGeom prst="rect">
            <a:avLst/>
          </a:prstGeom>
          <a:solidFill>
            <a:srgbClr val="18204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573976-2A28-D471-F4B0-5F3DC32A8A6C}"/>
              </a:ext>
            </a:extLst>
          </p:cNvPr>
          <p:cNvSpPr>
            <a:spLocks noGrp="1"/>
          </p:cNvSpPr>
          <p:nvPr>
            <p:ph type="ctrTitle"/>
          </p:nvPr>
        </p:nvSpPr>
        <p:spPr>
          <a:xfrm>
            <a:off x="1524000" y="1122363"/>
            <a:ext cx="9144000" cy="2387600"/>
          </a:xfrm>
        </p:spPr>
        <p:txBody>
          <a:bodyPr anchor="b"/>
          <a:lstStyle>
            <a:lvl1pPr algn="ctr">
              <a:defRPr sz="6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6FA3B06A-0CC7-0782-8C77-C7DDDF195527}"/>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8" name="Rectangle 7">
            <a:extLst>
              <a:ext uri="{FF2B5EF4-FFF2-40B4-BE49-F238E27FC236}">
                <a16:creationId xmlns:a16="http://schemas.microsoft.com/office/drawing/2014/main" id="{E3E7B3E5-2120-0943-E2F5-0916CFB784E5}"/>
              </a:ext>
            </a:extLst>
          </p:cNvPr>
          <p:cNvSpPr/>
          <p:nvPr userDrawn="1"/>
        </p:nvSpPr>
        <p:spPr>
          <a:xfrm>
            <a:off x="0" y="2"/>
            <a:ext cx="12192000" cy="365124"/>
          </a:xfrm>
          <a:prstGeom prst="rect">
            <a:avLst/>
          </a:prstGeom>
          <a:solidFill>
            <a:srgbClr val="AF272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circular logo with text and symbols&#10;&#10;AI-generated content may be incorrect.">
            <a:extLst>
              <a:ext uri="{FF2B5EF4-FFF2-40B4-BE49-F238E27FC236}">
                <a16:creationId xmlns:a16="http://schemas.microsoft.com/office/drawing/2014/main" id="{02D5CDD6-BD3F-95BF-23C5-2FB5F9E3937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893215" y="5603912"/>
            <a:ext cx="927772" cy="927772"/>
          </a:xfrm>
          <a:prstGeom prst="rect">
            <a:avLst/>
          </a:prstGeom>
        </p:spPr>
      </p:pic>
      <p:pic>
        <p:nvPicPr>
          <p:cNvPr id="16" name="Picture 15" descr="A black background with blue text and a yellow star&#10;&#10;AI-generated content may be incorrect.">
            <a:extLst>
              <a:ext uri="{FF2B5EF4-FFF2-40B4-BE49-F238E27FC236}">
                <a16:creationId xmlns:a16="http://schemas.microsoft.com/office/drawing/2014/main" id="{0B68E402-6F42-0A92-1904-1444246B2329}"/>
              </a:ext>
            </a:extLst>
          </p:cNvPr>
          <p:cNvPicPr>
            <a:picLocks noChangeAspect="1"/>
          </p:cNvPicPr>
          <p:nvPr userDrawn="1"/>
        </p:nvPicPr>
        <p:blipFill>
          <a:blip r:embed="rId3">
            <a:lum bright="70000" contrast="-70000"/>
            <a:extLst>
              <a:ext uri="{28A0092B-C50C-407E-A947-70E740481C1C}">
                <a14:useLocalDpi xmlns:a14="http://schemas.microsoft.com/office/drawing/2010/main" val="0"/>
              </a:ext>
            </a:extLst>
          </a:blip>
          <a:stretch>
            <a:fillRect/>
          </a:stretch>
        </p:blipFill>
        <p:spPr>
          <a:xfrm>
            <a:off x="371013" y="5288252"/>
            <a:ext cx="1934867" cy="1934867"/>
          </a:xfrm>
          <a:prstGeom prst="rect">
            <a:avLst/>
          </a:prstGeom>
        </p:spPr>
      </p:pic>
    </p:spTree>
    <p:extLst>
      <p:ext uri="{BB962C8B-B14F-4D97-AF65-F5344CB8AC3E}">
        <p14:creationId xmlns:p14="http://schemas.microsoft.com/office/powerpoint/2010/main" val="4039058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608292B-116F-537C-E512-11F2C42F6C98}"/>
              </a:ext>
            </a:extLst>
          </p:cNvPr>
          <p:cNvSpPr/>
          <p:nvPr userDrawn="1"/>
        </p:nvSpPr>
        <p:spPr>
          <a:xfrm>
            <a:off x="0" y="365125"/>
            <a:ext cx="12191999" cy="1135202"/>
          </a:xfrm>
          <a:prstGeom prst="rect">
            <a:avLst/>
          </a:prstGeom>
          <a:solidFill>
            <a:srgbClr val="18204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1373CA4C-7192-D95E-575F-37D0A705448F}"/>
              </a:ext>
            </a:extLst>
          </p:cNvPr>
          <p:cNvSpPr/>
          <p:nvPr userDrawn="1"/>
        </p:nvSpPr>
        <p:spPr>
          <a:xfrm>
            <a:off x="0" y="2"/>
            <a:ext cx="12192000" cy="365124"/>
          </a:xfrm>
          <a:prstGeom prst="rect">
            <a:avLst/>
          </a:prstGeom>
          <a:solidFill>
            <a:srgbClr val="AF272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02EE36-781D-486A-E464-27A88DBC0B36}"/>
              </a:ext>
            </a:extLst>
          </p:cNvPr>
          <p:cNvSpPr>
            <a:spLocks noGrp="1"/>
          </p:cNvSpPr>
          <p:nvPr>
            <p:ph type="title"/>
          </p:nvPr>
        </p:nvSpPr>
        <p:spPr>
          <a:xfrm>
            <a:off x="838199" y="687487"/>
            <a:ext cx="10515600" cy="504887"/>
          </a:xfrm>
        </p:spPr>
        <p:txBody>
          <a:bodyPr>
            <a:noAutofit/>
          </a:bodyPr>
          <a:lstStyle>
            <a:lvl1pPr>
              <a:defRPr sz="3600">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15EC8E83-2D78-FEF1-2AB5-2F2DC5EAFAD5}"/>
              </a:ext>
            </a:extLst>
          </p:cNvPr>
          <p:cNvSpPr>
            <a:spLocks noGrp="1"/>
          </p:cNvSpPr>
          <p:nvPr>
            <p:ph idx="1"/>
          </p:nvPr>
        </p:nvSpPr>
        <p:spPr>
          <a:xfrm>
            <a:off x="838200" y="1834503"/>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4" name="Picture 3" descr="A close up of a logo&#10;&#10;AI-generated content may be incorrect.">
            <a:extLst>
              <a:ext uri="{FF2B5EF4-FFF2-40B4-BE49-F238E27FC236}">
                <a16:creationId xmlns:a16="http://schemas.microsoft.com/office/drawing/2014/main" id="{7EA52479-C910-2E23-D3F0-A872D2591D8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71013" y="5960941"/>
            <a:ext cx="1932373" cy="570743"/>
          </a:xfrm>
          <a:prstGeom prst="rect">
            <a:avLst/>
          </a:prstGeom>
        </p:spPr>
      </p:pic>
      <p:pic>
        <p:nvPicPr>
          <p:cNvPr id="5" name="Picture 4" descr="A circular logo with text and symbols&#10;&#10;AI-generated content may be incorrect.">
            <a:extLst>
              <a:ext uri="{FF2B5EF4-FFF2-40B4-BE49-F238E27FC236}">
                <a16:creationId xmlns:a16="http://schemas.microsoft.com/office/drawing/2014/main" id="{94BEFDE8-5D99-E16D-EA55-CAF3E6362A5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893215" y="5603912"/>
            <a:ext cx="927772" cy="927772"/>
          </a:xfrm>
          <a:prstGeom prst="rect">
            <a:avLst/>
          </a:prstGeom>
        </p:spPr>
      </p:pic>
    </p:spTree>
    <p:extLst>
      <p:ext uri="{BB962C8B-B14F-4D97-AF65-F5344CB8AC3E}">
        <p14:creationId xmlns:p14="http://schemas.microsoft.com/office/powerpoint/2010/main" val="54129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608292B-116F-537C-E512-11F2C42F6C98}"/>
              </a:ext>
            </a:extLst>
          </p:cNvPr>
          <p:cNvSpPr/>
          <p:nvPr userDrawn="1"/>
        </p:nvSpPr>
        <p:spPr>
          <a:xfrm>
            <a:off x="0" y="365125"/>
            <a:ext cx="12191999" cy="1135202"/>
          </a:xfrm>
          <a:prstGeom prst="rect">
            <a:avLst/>
          </a:prstGeom>
          <a:solidFill>
            <a:srgbClr val="18204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02EE36-781D-486A-E464-27A88DBC0B36}"/>
              </a:ext>
            </a:extLst>
          </p:cNvPr>
          <p:cNvSpPr>
            <a:spLocks noGrp="1"/>
          </p:cNvSpPr>
          <p:nvPr>
            <p:ph type="title"/>
          </p:nvPr>
        </p:nvSpPr>
        <p:spPr>
          <a:xfrm>
            <a:off x="838199" y="687487"/>
            <a:ext cx="10515600" cy="504887"/>
          </a:xfrm>
        </p:spPr>
        <p:txBody>
          <a:bodyPr/>
          <a:lstStyle>
            <a:lvl1pPr>
              <a:defRPr>
                <a:solidFill>
                  <a:schemeClr val="bg1"/>
                </a:solidFill>
              </a:defRPr>
            </a:lvl1pPr>
          </a:lstStyle>
          <a:p>
            <a:r>
              <a:rPr lang="en-US"/>
              <a:t>Click to edit Master title style</a:t>
            </a:r>
          </a:p>
        </p:txBody>
      </p:sp>
      <p:sp>
        <p:nvSpPr>
          <p:cNvPr id="4" name="Content Placeholder 2">
            <a:extLst>
              <a:ext uri="{FF2B5EF4-FFF2-40B4-BE49-F238E27FC236}">
                <a16:creationId xmlns:a16="http://schemas.microsoft.com/office/drawing/2014/main" id="{B8B52F0C-9D0A-8841-722A-2B9FC1AF54C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3">
            <a:extLst>
              <a:ext uri="{FF2B5EF4-FFF2-40B4-BE49-F238E27FC236}">
                <a16:creationId xmlns:a16="http://schemas.microsoft.com/office/drawing/2014/main" id="{1CF1F7EB-C2CE-C2D6-000C-B7D1D394DB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
            <a:extLst>
              <a:ext uri="{FF2B5EF4-FFF2-40B4-BE49-F238E27FC236}">
                <a16:creationId xmlns:a16="http://schemas.microsoft.com/office/drawing/2014/main" id="{5020BA15-2234-3F24-4A1D-7E10E8BFF1F3}"/>
              </a:ext>
            </a:extLst>
          </p:cNvPr>
          <p:cNvSpPr/>
          <p:nvPr userDrawn="1"/>
        </p:nvSpPr>
        <p:spPr>
          <a:xfrm>
            <a:off x="0" y="2"/>
            <a:ext cx="12192000" cy="365124"/>
          </a:xfrm>
          <a:prstGeom prst="rect">
            <a:avLst/>
          </a:prstGeom>
          <a:solidFill>
            <a:srgbClr val="AF272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lose up of a logo&#10;&#10;AI-generated content may be incorrect.">
            <a:extLst>
              <a:ext uri="{FF2B5EF4-FFF2-40B4-BE49-F238E27FC236}">
                <a16:creationId xmlns:a16="http://schemas.microsoft.com/office/drawing/2014/main" id="{E2954306-9F6B-1B13-6A00-18234A89A63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71013" y="5960941"/>
            <a:ext cx="1932373" cy="570743"/>
          </a:xfrm>
          <a:prstGeom prst="rect">
            <a:avLst/>
          </a:prstGeom>
        </p:spPr>
      </p:pic>
      <p:pic>
        <p:nvPicPr>
          <p:cNvPr id="9" name="Picture 8" descr="A circular logo with text and symbols&#10;&#10;AI-generated content may be incorrect.">
            <a:extLst>
              <a:ext uri="{FF2B5EF4-FFF2-40B4-BE49-F238E27FC236}">
                <a16:creationId xmlns:a16="http://schemas.microsoft.com/office/drawing/2014/main" id="{AB73B759-4013-1B17-53A9-479EDBD2F13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893215" y="5603912"/>
            <a:ext cx="927772" cy="927772"/>
          </a:xfrm>
          <a:prstGeom prst="rect">
            <a:avLst/>
          </a:prstGeom>
        </p:spPr>
      </p:pic>
    </p:spTree>
    <p:extLst>
      <p:ext uri="{BB962C8B-B14F-4D97-AF65-F5344CB8AC3E}">
        <p14:creationId xmlns:p14="http://schemas.microsoft.com/office/powerpoint/2010/main" val="2189527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608292B-116F-537C-E512-11F2C42F6C98}"/>
              </a:ext>
            </a:extLst>
          </p:cNvPr>
          <p:cNvSpPr/>
          <p:nvPr userDrawn="1"/>
        </p:nvSpPr>
        <p:spPr>
          <a:xfrm>
            <a:off x="0" y="365125"/>
            <a:ext cx="12191999" cy="1135202"/>
          </a:xfrm>
          <a:prstGeom prst="rect">
            <a:avLst/>
          </a:prstGeom>
          <a:solidFill>
            <a:srgbClr val="18204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02EE36-781D-486A-E464-27A88DBC0B36}"/>
              </a:ext>
            </a:extLst>
          </p:cNvPr>
          <p:cNvSpPr>
            <a:spLocks noGrp="1"/>
          </p:cNvSpPr>
          <p:nvPr>
            <p:ph type="title"/>
          </p:nvPr>
        </p:nvSpPr>
        <p:spPr>
          <a:xfrm>
            <a:off x="838199" y="687487"/>
            <a:ext cx="10515600" cy="504887"/>
          </a:xfrm>
        </p:spPr>
        <p:txBody>
          <a:bodyPr/>
          <a:lstStyle>
            <a:lvl1pPr>
              <a:defRPr>
                <a:solidFill>
                  <a:schemeClr val="bg1"/>
                </a:solidFill>
              </a:defRPr>
            </a:lvl1pPr>
          </a:lstStyle>
          <a:p>
            <a:r>
              <a:rPr lang="en-US"/>
              <a:t>Click to edit Master title style</a:t>
            </a:r>
          </a:p>
        </p:txBody>
      </p:sp>
      <p:pic>
        <p:nvPicPr>
          <p:cNvPr id="12" name="Picture 11" descr="A close up of a logo&#10;&#10;AI-generated content may be incorrect.">
            <a:extLst>
              <a:ext uri="{FF2B5EF4-FFF2-40B4-BE49-F238E27FC236}">
                <a16:creationId xmlns:a16="http://schemas.microsoft.com/office/drawing/2014/main" id="{E2743765-28ED-44D1-EF3F-8333230D59F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71013" y="5960941"/>
            <a:ext cx="1932373" cy="570743"/>
          </a:xfrm>
          <a:prstGeom prst="rect">
            <a:avLst/>
          </a:prstGeom>
        </p:spPr>
      </p:pic>
      <p:pic>
        <p:nvPicPr>
          <p:cNvPr id="14" name="Picture 13" descr="A circular logo with text and symbols&#10;&#10;AI-generated content may be incorrect.">
            <a:extLst>
              <a:ext uri="{FF2B5EF4-FFF2-40B4-BE49-F238E27FC236}">
                <a16:creationId xmlns:a16="http://schemas.microsoft.com/office/drawing/2014/main" id="{4D6A8042-D22C-53C8-32BC-1B64476278C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893215" y="5603912"/>
            <a:ext cx="927772" cy="927772"/>
          </a:xfrm>
          <a:prstGeom prst="rect">
            <a:avLst/>
          </a:prstGeom>
        </p:spPr>
      </p:pic>
      <p:sp>
        <p:nvSpPr>
          <p:cNvPr id="3" name="Rectangle 2">
            <a:extLst>
              <a:ext uri="{FF2B5EF4-FFF2-40B4-BE49-F238E27FC236}">
                <a16:creationId xmlns:a16="http://schemas.microsoft.com/office/drawing/2014/main" id="{D36CCBA1-87A4-1A45-A19B-12E0886E3FF5}"/>
              </a:ext>
            </a:extLst>
          </p:cNvPr>
          <p:cNvSpPr/>
          <p:nvPr userDrawn="1"/>
        </p:nvSpPr>
        <p:spPr>
          <a:xfrm>
            <a:off x="0" y="2"/>
            <a:ext cx="12192000" cy="365124"/>
          </a:xfrm>
          <a:prstGeom prst="rect">
            <a:avLst/>
          </a:prstGeom>
          <a:solidFill>
            <a:srgbClr val="AF272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1824763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6CEF39-954B-1DAD-44EB-7AA9B96CB6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49AC722-6A22-FCEF-8E08-543C24F738C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ABD352-094E-0C04-5CE5-A4C9511D17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13619A-87D3-40C7-A342-C709694C2BFB}" type="datetimeFigureOut">
              <a:rPr lang="en-US" smtClean="0"/>
              <a:t>4/4/2026</a:t>
            </a:fld>
            <a:endParaRPr lang="en-US"/>
          </a:p>
        </p:txBody>
      </p:sp>
      <p:sp>
        <p:nvSpPr>
          <p:cNvPr id="5" name="Footer Placeholder 4">
            <a:extLst>
              <a:ext uri="{FF2B5EF4-FFF2-40B4-BE49-F238E27FC236}">
                <a16:creationId xmlns:a16="http://schemas.microsoft.com/office/drawing/2014/main" id="{AE13EFAA-8F16-021E-7A99-0E7808491C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65382353-B32D-5724-25BF-10BB945827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A8B73C0-E953-456A-896B-F4F00DD588D3}" type="slidenum">
              <a:rPr lang="en-US" smtClean="0"/>
              <a:t>‹#›</a:t>
            </a:fld>
            <a:endParaRPr lang="en-US"/>
          </a:p>
        </p:txBody>
      </p:sp>
    </p:spTree>
    <p:extLst>
      <p:ext uri="{BB962C8B-B14F-4D97-AF65-F5344CB8AC3E}">
        <p14:creationId xmlns:p14="http://schemas.microsoft.com/office/powerpoint/2010/main" val="3497775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6.sv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3.xml"/><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7C32E-D587-5F00-1C4C-C4FA031080F1}"/>
              </a:ext>
            </a:extLst>
          </p:cNvPr>
          <p:cNvSpPr>
            <a:spLocks noGrp="1"/>
          </p:cNvSpPr>
          <p:nvPr>
            <p:ph type="ctrTitle"/>
          </p:nvPr>
        </p:nvSpPr>
        <p:spPr>
          <a:xfrm>
            <a:off x="10668" y="1122363"/>
            <a:ext cx="12170664" cy="2387600"/>
          </a:xfrm>
        </p:spPr>
        <p:txBody>
          <a:bodyPr>
            <a:normAutofit/>
          </a:bodyPr>
          <a:lstStyle/>
          <a:p>
            <a:r>
              <a:rPr lang="en-US" dirty="0"/>
              <a:t>Accounting and</a:t>
            </a:r>
            <a:br>
              <a:rPr lang="en-US" dirty="0"/>
            </a:br>
            <a:r>
              <a:rPr lang="en-US" dirty="0"/>
              <a:t>Business Financial Literacy</a:t>
            </a:r>
          </a:p>
        </p:txBody>
      </p:sp>
      <p:sp>
        <p:nvSpPr>
          <p:cNvPr id="3" name="Subtitle 2">
            <a:extLst>
              <a:ext uri="{FF2B5EF4-FFF2-40B4-BE49-F238E27FC236}">
                <a16:creationId xmlns:a16="http://schemas.microsoft.com/office/drawing/2014/main" id="{2EED7641-0732-6737-568D-2CB670623093}"/>
              </a:ext>
            </a:extLst>
          </p:cNvPr>
          <p:cNvSpPr>
            <a:spLocks noGrp="1"/>
          </p:cNvSpPr>
          <p:nvPr>
            <p:ph type="subTitle" idx="1"/>
          </p:nvPr>
        </p:nvSpPr>
        <p:spPr/>
        <p:txBody>
          <a:bodyPr>
            <a:normAutofit/>
          </a:bodyPr>
          <a:lstStyle/>
          <a:p>
            <a:r>
              <a:rPr lang="en-US" sz="3600" dirty="0"/>
              <a:t>Beta Alpha Psi Community Service Project</a:t>
            </a:r>
          </a:p>
        </p:txBody>
      </p:sp>
    </p:spTree>
    <p:extLst>
      <p:ext uri="{BB962C8B-B14F-4D97-AF65-F5344CB8AC3E}">
        <p14:creationId xmlns:p14="http://schemas.microsoft.com/office/powerpoint/2010/main" val="3854760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6FF66-F932-B961-0603-5AC730113094}"/>
              </a:ext>
            </a:extLst>
          </p:cNvPr>
          <p:cNvSpPr>
            <a:spLocks noGrp="1"/>
          </p:cNvSpPr>
          <p:nvPr>
            <p:ph type="title"/>
          </p:nvPr>
        </p:nvSpPr>
        <p:spPr>
          <a:xfrm>
            <a:off x="838198" y="687487"/>
            <a:ext cx="10991851" cy="504887"/>
          </a:xfrm>
        </p:spPr>
        <p:txBody>
          <a:bodyPr>
            <a:noAutofit/>
          </a:bodyPr>
          <a:lstStyle/>
          <a:p>
            <a:r>
              <a:rPr lang="en-US" sz="4400"/>
              <a:t>Build Your July and August Summer Business</a:t>
            </a:r>
          </a:p>
        </p:txBody>
      </p:sp>
      <p:sp>
        <p:nvSpPr>
          <p:cNvPr id="3" name="Content Placeholder 2">
            <a:extLst>
              <a:ext uri="{FF2B5EF4-FFF2-40B4-BE49-F238E27FC236}">
                <a16:creationId xmlns:a16="http://schemas.microsoft.com/office/drawing/2014/main" id="{3C852CEB-BBA4-141C-2C6A-9ED904EAEAC1}"/>
              </a:ext>
            </a:extLst>
          </p:cNvPr>
          <p:cNvSpPr>
            <a:spLocks noGrp="1"/>
          </p:cNvSpPr>
          <p:nvPr>
            <p:ph idx="1"/>
          </p:nvPr>
        </p:nvSpPr>
        <p:spPr/>
        <p:txBody>
          <a:bodyPr/>
          <a:lstStyle/>
          <a:p>
            <a:pPr marL="0" indent="0">
              <a:buNone/>
            </a:pPr>
            <a:r>
              <a:rPr lang="en-US" dirty="0"/>
              <a:t>🎯 </a:t>
            </a:r>
            <a:r>
              <a:rPr lang="en-US" b="1" dirty="0"/>
              <a:t>Objective</a:t>
            </a:r>
            <a:endParaRPr lang="en-US" b="1" dirty="0">
              <a:highlight>
                <a:srgbClr val="FFFF00"/>
              </a:highlight>
            </a:endParaRPr>
          </a:p>
          <a:p>
            <a:pPr marL="0" indent="0">
              <a:buNone/>
            </a:pPr>
            <a:r>
              <a:rPr lang="en-US" dirty="0"/>
              <a:t>Students will learn the definitions of, and how to:</a:t>
            </a:r>
          </a:p>
          <a:p>
            <a:r>
              <a:rPr lang="en-US" dirty="0"/>
              <a:t>Understand </a:t>
            </a:r>
            <a:r>
              <a:rPr lang="en-US" b="1" dirty="0"/>
              <a:t>Assets, Liabilities, and Equity</a:t>
            </a:r>
          </a:p>
          <a:p>
            <a:r>
              <a:rPr lang="en-US" dirty="0"/>
              <a:t>Create a </a:t>
            </a:r>
            <a:r>
              <a:rPr lang="en-US" b="1" dirty="0"/>
              <a:t>Balance Sheet</a:t>
            </a:r>
          </a:p>
          <a:p>
            <a:r>
              <a:rPr lang="en-US" dirty="0"/>
              <a:t>Create an </a:t>
            </a:r>
            <a:r>
              <a:rPr lang="en-US" b="1" dirty="0"/>
              <a:t>Income Statement</a:t>
            </a:r>
          </a:p>
          <a:p>
            <a:r>
              <a:rPr lang="en-US" dirty="0"/>
              <a:t>Create a </a:t>
            </a:r>
            <a:r>
              <a:rPr lang="en-US" b="1" dirty="0"/>
              <a:t>Statement of Cash Flows</a:t>
            </a:r>
          </a:p>
          <a:p>
            <a:r>
              <a:rPr lang="en-US" dirty="0"/>
              <a:t>See how the three statements connect</a:t>
            </a:r>
          </a:p>
          <a:p>
            <a:endParaRPr lang="en-US" dirty="0"/>
          </a:p>
        </p:txBody>
      </p:sp>
      <p:sp>
        <p:nvSpPr>
          <p:cNvPr id="8" name="Rectangle 7">
            <a:extLst>
              <a:ext uri="{FF2B5EF4-FFF2-40B4-BE49-F238E27FC236}">
                <a16:creationId xmlns:a16="http://schemas.microsoft.com/office/drawing/2014/main" id="{EFA39E22-C850-4B2B-9851-58E3A4E05EDD}"/>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2F772F5-A389-397D-AA5C-3E810504EF6B}"/>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7" name="Graphic 6">
            <a:extLst>
              <a:ext uri="{FF2B5EF4-FFF2-40B4-BE49-F238E27FC236}">
                <a16:creationId xmlns:a16="http://schemas.microsoft.com/office/drawing/2014/main" id="{A3D208BA-CF35-32D7-AD27-38FBC807A00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3950252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8868-3FFC-EC26-7647-542416D68D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B4F731-25FF-5811-BA81-6F44C1424201}"/>
              </a:ext>
            </a:extLst>
          </p:cNvPr>
          <p:cNvSpPr>
            <a:spLocks noGrp="1"/>
          </p:cNvSpPr>
          <p:nvPr>
            <p:ph type="title"/>
          </p:nvPr>
        </p:nvSpPr>
        <p:spPr/>
        <p:txBody>
          <a:bodyPr/>
          <a:lstStyle/>
          <a:p>
            <a:r>
              <a:rPr lang="en-US" sz="4400"/>
              <a:t>Steps to Business Financial Literacy</a:t>
            </a:r>
          </a:p>
        </p:txBody>
      </p:sp>
      <p:grpSp>
        <p:nvGrpSpPr>
          <p:cNvPr id="7" name="Group 6">
            <a:extLst>
              <a:ext uri="{FF2B5EF4-FFF2-40B4-BE49-F238E27FC236}">
                <a16:creationId xmlns:a16="http://schemas.microsoft.com/office/drawing/2014/main" id="{55964D5B-366A-41F8-D30E-6DA7F834D591}"/>
              </a:ext>
            </a:extLst>
          </p:cNvPr>
          <p:cNvGrpSpPr/>
          <p:nvPr/>
        </p:nvGrpSpPr>
        <p:grpSpPr>
          <a:xfrm>
            <a:off x="425910" y="2305050"/>
            <a:ext cx="11340179" cy="1876425"/>
            <a:chOff x="337009" y="2333661"/>
            <a:chExt cx="11340179" cy="895277"/>
          </a:xfrm>
          <a:solidFill>
            <a:srgbClr val="182047"/>
          </a:solidFill>
        </p:grpSpPr>
        <p:sp>
          <p:nvSpPr>
            <p:cNvPr id="8" name="Freeform: Shape 7">
              <a:extLst>
                <a:ext uri="{FF2B5EF4-FFF2-40B4-BE49-F238E27FC236}">
                  <a16:creationId xmlns:a16="http://schemas.microsoft.com/office/drawing/2014/main" id="{410FA8CB-3325-8044-1CFA-A79F4FD7412B}"/>
                </a:ext>
              </a:extLst>
            </p:cNvPr>
            <p:cNvSpPr/>
            <p:nvPr/>
          </p:nvSpPr>
          <p:spPr>
            <a:xfrm>
              <a:off x="337009" y="2333661"/>
              <a:ext cx="1492128" cy="895277"/>
            </a:xfrm>
            <a:custGeom>
              <a:avLst/>
              <a:gdLst>
                <a:gd name="connsiteX0" fmla="*/ 0 w 1492128"/>
                <a:gd name="connsiteY0" fmla="*/ 0 h 895277"/>
                <a:gd name="connsiteX1" fmla="*/ 1492128 w 1492128"/>
                <a:gd name="connsiteY1" fmla="*/ 0 h 895277"/>
                <a:gd name="connsiteX2" fmla="*/ 1492128 w 1492128"/>
                <a:gd name="connsiteY2" fmla="*/ 895277 h 895277"/>
                <a:gd name="connsiteX3" fmla="*/ 0 w 1492128"/>
                <a:gd name="connsiteY3" fmla="*/ 895277 h 895277"/>
                <a:gd name="connsiteX4" fmla="*/ 0 w 1492128"/>
                <a:gd name="connsiteY4" fmla="*/ 0 h 895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128" h="895277">
                  <a:moveTo>
                    <a:pt x="0" y="0"/>
                  </a:moveTo>
                  <a:lnTo>
                    <a:pt x="1492128" y="0"/>
                  </a:lnTo>
                  <a:lnTo>
                    <a:pt x="1492128" y="895277"/>
                  </a:lnTo>
                  <a:lnTo>
                    <a:pt x="0" y="895277"/>
                  </a:lnTo>
                  <a:lnTo>
                    <a:pt x="0" y="0"/>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0960" tIns="60960" rIns="60960" bIns="60960" numCol="1" spcCol="1270" anchor="b" anchorCtr="0">
              <a:noAutofit/>
            </a:bodyPr>
            <a:lstStyle/>
            <a:p>
              <a:pPr marL="0" lvl="0" indent="0" algn="ctr" defTabSz="711200">
                <a:lnSpc>
                  <a:spcPct val="90000"/>
                </a:lnSpc>
                <a:spcBef>
                  <a:spcPct val="0"/>
                </a:spcBef>
                <a:spcAft>
                  <a:spcPct val="35000"/>
                </a:spcAft>
                <a:buFont typeface="+mj-lt"/>
                <a:buNone/>
              </a:pPr>
              <a:r>
                <a:rPr lang="en-US" sz="1600" kern="1200"/>
                <a:t>Set Up the Business and the Balance Sheet </a:t>
              </a:r>
            </a:p>
          </p:txBody>
        </p:sp>
        <p:sp>
          <p:nvSpPr>
            <p:cNvPr id="9" name="Freeform: Shape 8">
              <a:extLst>
                <a:ext uri="{FF2B5EF4-FFF2-40B4-BE49-F238E27FC236}">
                  <a16:creationId xmlns:a16="http://schemas.microsoft.com/office/drawing/2014/main" id="{75B23599-AE87-2B33-EC91-C7C6FD10EA69}"/>
                </a:ext>
              </a:extLst>
            </p:cNvPr>
            <p:cNvSpPr/>
            <p:nvPr/>
          </p:nvSpPr>
          <p:spPr>
            <a:xfrm>
              <a:off x="1978351" y="2333661"/>
              <a:ext cx="1492128" cy="895277"/>
            </a:xfrm>
            <a:custGeom>
              <a:avLst/>
              <a:gdLst>
                <a:gd name="connsiteX0" fmla="*/ 0 w 1492128"/>
                <a:gd name="connsiteY0" fmla="*/ 0 h 895277"/>
                <a:gd name="connsiteX1" fmla="*/ 1492128 w 1492128"/>
                <a:gd name="connsiteY1" fmla="*/ 0 h 895277"/>
                <a:gd name="connsiteX2" fmla="*/ 1492128 w 1492128"/>
                <a:gd name="connsiteY2" fmla="*/ 895277 h 895277"/>
                <a:gd name="connsiteX3" fmla="*/ 0 w 1492128"/>
                <a:gd name="connsiteY3" fmla="*/ 895277 h 895277"/>
                <a:gd name="connsiteX4" fmla="*/ 0 w 1492128"/>
                <a:gd name="connsiteY4" fmla="*/ 0 h 895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128" h="895277">
                  <a:moveTo>
                    <a:pt x="0" y="0"/>
                  </a:moveTo>
                  <a:lnTo>
                    <a:pt x="1492128" y="0"/>
                  </a:lnTo>
                  <a:lnTo>
                    <a:pt x="1492128" y="895277"/>
                  </a:lnTo>
                  <a:lnTo>
                    <a:pt x="0" y="895277"/>
                  </a:lnTo>
                  <a:lnTo>
                    <a:pt x="0" y="0"/>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0960" tIns="60960" rIns="60960" bIns="60960" numCol="1" spcCol="1270" anchor="b" anchorCtr="0">
              <a:noAutofit/>
            </a:bodyPr>
            <a:lstStyle/>
            <a:p>
              <a:pPr marL="0" lvl="0" indent="0" algn="ctr" defTabSz="711200">
                <a:lnSpc>
                  <a:spcPct val="90000"/>
                </a:lnSpc>
                <a:spcBef>
                  <a:spcPct val="0"/>
                </a:spcBef>
                <a:spcAft>
                  <a:spcPct val="35000"/>
                </a:spcAft>
                <a:buNone/>
              </a:pPr>
              <a:r>
                <a:rPr lang="en-US" sz="1600" kern="1200"/>
                <a:t>First Month Operations and the Income Statement </a:t>
              </a:r>
            </a:p>
          </p:txBody>
        </p:sp>
        <p:sp>
          <p:nvSpPr>
            <p:cNvPr id="10" name="Freeform: Shape 9">
              <a:extLst>
                <a:ext uri="{FF2B5EF4-FFF2-40B4-BE49-F238E27FC236}">
                  <a16:creationId xmlns:a16="http://schemas.microsoft.com/office/drawing/2014/main" id="{227A593C-66D8-C3CA-E14A-B08CF9ABCFB8}"/>
                </a:ext>
              </a:extLst>
            </p:cNvPr>
            <p:cNvSpPr/>
            <p:nvPr/>
          </p:nvSpPr>
          <p:spPr>
            <a:xfrm>
              <a:off x="3619693" y="2333661"/>
              <a:ext cx="1492128" cy="895277"/>
            </a:xfrm>
            <a:custGeom>
              <a:avLst/>
              <a:gdLst>
                <a:gd name="connsiteX0" fmla="*/ 0 w 1492128"/>
                <a:gd name="connsiteY0" fmla="*/ 0 h 895277"/>
                <a:gd name="connsiteX1" fmla="*/ 1492128 w 1492128"/>
                <a:gd name="connsiteY1" fmla="*/ 0 h 895277"/>
                <a:gd name="connsiteX2" fmla="*/ 1492128 w 1492128"/>
                <a:gd name="connsiteY2" fmla="*/ 895277 h 895277"/>
                <a:gd name="connsiteX3" fmla="*/ 0 w 1492128"/>
                <a:gd name="connsiteY3" fmla="*/ 895277 h 895277"/>
                <a:gd name="connsiteX4" fmla="*/ 0 w 1492128"/>
                <a:gd name="connsiteY4" fmla="*/ 0 h 895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128" h="895277">
                  <a:moveTo>
                    <a:pt x="0" y="0"/>
                  </a:moveTo>
                  <a:lnTo>
                    <a:pt x="1492128" y="0"/>
                  </a:lnTo>
                  <a:lnTo>
                    <a:pt x="1492128" y="895277"/>
                  </a:lnTo>
                  <a:lnTo>
                    <a:pt x="0" y="895277"/>
                  </a:lnTo>
                  <a:lnTo>
                    <a:pt x="0" y="0"/>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0960" tIns="60960" rIns="60960" bIns="60960" numCol="1" spcCol="1270" anchor="b" anchorCtr="0">
              <a:noAutofit/>
            </a:bodyPr>
            <a:lstStyle/>
            <a:p>
              <a:pPr marL="0" lvl="0" indent="0" algn="ctr" defTabSz="711200">
                <a:lnSpc>
                  <a:spcPct val="90000"/>
                </a:lnSpc>
                <a:spcBef>
                  <a:spcPct val="0"/>
                </a:spcBef>
                <a:spcAft>
                  <a:spcPct val="35000"/>
                </a:spcAft>
                <a:buNone/>
              </a:pPr>
              <a:r>
                <a:rPr lang="en-US" sz="1600" kern="1200"/>
                <a:t>End of First Month of Operations &amp; Updating the Balance Sheet</a:t>
              </a:r>
            </a:p>
          </p:txBody>
        </p:sp>
        <p:sp>
          <p:nvSpPr>
            <p:cNvPr id="11" name="Freeform: Shape 10">
              <a:extLst>
                <a:ext uri="{FF2B5EF4-FFF2-40B4-BE49-F238E27FC236}">
                  <a16:creationId xmlns:a16="http://schemas.microsoft.com/office/drawing/2014/main" id="{65839DBD-AABA-0592-B8F5-68BDEAA0F8F6}"/>
                </a:ext>
              </a:extLst>
            </p:cNvPr>
            <p:cNvSpPr/>
            <p:nvPr/>
          </p:nvSpPr>
          <p:spPr>
            <a:xfrm>
              <a:off x="5261035" y="2333661"/>
              <a:ext cx="1492128" cy="895277"/>
            </a:xfrm>
            <a:custGeom>
              <a:avLst/>
              <a:gdLst>
                <a:gd name="connsiteX0" fmla="*/ 0 w 1492128"/>
                <a:gd name="connsiteY0" fmla="*/ 0 h 895277"/>
                <a:gd name="connsiteX1" fmla="*/ 1492128 w 1492128"/>
                <a:gd name="connsiteY1" fmla="*/ 0 h 895277"/>
                <a:gd name="connsiteX2" fmla="*/ 1492128 w 1492128"/>
                <a:gd name="connsiteY2" fmla="*/ 895277 h 895277"/>
                <a:gd name="connsiteX3" fmla="*/ 0 w 1492128"/>
                <a:gd name="connsiteY3" fmla="*/ 895277 h 895277"/>
                <a:gd name="connsiteX4" fmla="*/ 0 w 1492128"/>
                <a:gd name="connsiteY4" fmla="*/ 0 h 895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128" h="895277">
                  <a:moveTo>
                    <a:pt x="0" y="0"/>
                  </a:moveTo>
                  <a:lnTo>
                    <a:pt x="1492128" y="0"/>
                  </a:lnTo>
                  <a:lnTo>
                    <a:pt x="1492128" y="895277"/>
                  </a:lnTo>
                  <a:lnTo>
                    <a:pt x="0" y="895277"/>
                  </a:lnTo>
                  <a:lnTo>
                    <a:pt x="0" y="0"/>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0960" tIns="60960" rIns="60960" bIns="60960" numCol="1" spcCol="1270" anchor="b" anchorCtr="0">
              <a:noAutofit/>
            </a:bodyPr>
            <a:lstStyle/>
            <a:p>
              <a:pPr marL="0" lvl="0" indent="0" algn="ctr" defTabSz="711200">
                <a:lnSpc>
                  <a:spcPct val="90000"/>
                </a:lnSpc>
                <a:spcBef>
                  <a:spcPct val="0"/>
                </a:spcBef>
                <a:spcAft>
                  <a:spcPct val="35000"/>
                </a:spcAft>
                <a:buNone/>
              </a:pPr>
              <a:r>
                <a:rPr lang="en-US" sz="1600" kern="1200"/>
                <a:t>Understanding the Statement of Cash Flows </a:t>
              </a:r>
            </a:p>
          </p:txBody>
        </p:sp>
        <p:sp>
          <p:nvSpPr>
            <p:cNvPr id="12" name="Freeform: Shape 11">
              <a:extLst>
                <a:ext uri="{FF2B5EF4-FFF2-40B4-BE49-F238E27FC236}">
                  <a16:creationId xmlns:a16="http://schemas.microsoft.com/office/drawing/2014/main" id="{C0F165F5-164F-5F5A-520E-93B1B3C7D9EB}"/>
                </a:ext>
              </a:extLst>
            </p:cNvPr>
            <p:cNvSpPr/>
            <p:nvPr/>
          </p:nvSpPr>
          <p:spPr>
            <a:xfrm>
              <a:off x="6902376" y="2333661"/>
              <a:ext cx="1492128" cy="895277"/>
            </a:xfrm>
            <a:custGeom>
              <a:avLst/>
              <a:gdLst>
                <a:gd name="connsiteX0" fmla="*/ 0 w 1492128"/>
                <a:gd name="connsiteY0" fmla="*/ 0 h 895277"/>
                <a:gd name="connsiteX1" fmla="*/ 1492128 w 1492128"/>
                <a:gd name="connsiteY1" fmla="*/ 0 h 895277"/>
                <a:gd name="connsiteX2" fmla="*/ 1492128 w 1492128"/>
                <a:gd name="connsiteY2" fmla="*/ 895277 h 895277"/>
                <a:gd name="connsiteX3" fmla="*/ 0 w 1492128"/>
                <a:gd name="connsiteY3" fmla="*/ 895277 h 895277"/>
                <a:gd name="connsiteX4" fmla="*/ 0 w 1492128"/>
                <a:gd name="connsiteY4" fmla="*/ 0 h 895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128" h="895277">
                  <a:moveTo>
                    <a:pt x="0" y="0"/>
                  </a:moveTo>
                  <a:lnTo>
                    <a:pt x="1492128" y="0"/>
                  </a:lnTo>
                  <a:lnTo>
                    <a:pt x="1492128" y="895277"/>
                  </a:lnTo>
                  <a:lnTo>
                    <a:pt x="0" y="895277"/>
                  </a:lnTo>
                  <a:lnTo>
                    <a:pt x="0" y="0"/>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0960" tIns="60960" rIns="60960" bIns="60960" numCol="1" spcCol="1270" anchor="b" anchorCtr="0">
              <a:noAutofit/>
            </a:bodyPr>
            <a:lstStyle/>
            <a:p>
              <a:pPr marL="0" lvl="0" indent="0" algn="ctr" defTabSz="711200">
                <a:lnSpc>
                  <a:spcPct val="90000"/>
                </a:lnSpc>
                <a:spcBef>
                  <a:spcPct val="0"/>
                </a:spcBef>
                <a:spcAft>
                  <a:spcPct val="35000"/>
                </a:spcAft>
                <a:buNone/>
              </a:pPr>
              <a:r>
                <a:rPr lang="en-US" sz="1600" kern="1200"/>
                <a:t>Last Month Operations</a:t>
              </a:r>
            </a:p>
          </p:txBody>
        </p:sp>
        <p:sp>
          <p:nvSpPr>
            <p:cNvPr id="13" name="Freeform: Shape 12">
              <a:extLst>
                <a:ext uri="{FF2B5EF4-FFF2-40B4-BE49-F238E27FC236}">
                  <a16:creationId xmlns:a16="http://schemas.microsoft.com/office/drawing/2014/main" id="{34DF2135-791C-020C-5419-F596898230D4}"/>
                </a:ext>
              </a:extLst>
            </p:cNvPr>
            <p:cNvSpPr/>
            <p:nvPr/>
          </p:nvSpPr>
          <p:spPr>
            <a:xfrm>
              <a:off x="8543718" y="2333661"/>
              <a:ext cx="1492128" cy="895277"/>
            </a:xfrm>
            <a:custGeom>
              <a:avLst/>
              <a:gdLst>
                <a:gd name="connsiteX0" fmla="*/ 0 w 1492128"/>
                <a:gd name="connsiteY0" fmla="*/ 0 h 895277"/>
                <a:gd name="connsiteX1" fmla="*/ 1492128 w 1492128"/>
                <a:gd name="connsiteY1" fmla="*/ 0 h 895277"/>
                <a:gd name="connsiteX2" fmla="*/ 1492128 w 1492128"/>
                <a:gd name="connsiteY2" fmla="*/ 895277 h 895277"/>
                <a:gd name="connsiteX3" fmla="*/ 0 w 1492128"/>
                <a:gd name="connsiteY3" fmla="*/ 895277 h 895277"/>
                <a:gd name="connsiteX4" fmla="*/ 0 w 1492128"/>
                <a:gd name="connsiteY4" fmla="*/ 0 h 895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128" h="895277">
                  <a:moveTo>
                    <a:pt x="0" y="0"/>
                  </a:moveTo>
                  <a:lnTo>
                    <a:pt x="1492128" y="0"/>
                  </a:lnTo>
                  <a:lnTo>
                    <a:pt x="1492128" y="895277"/>
                  </a:lnTo>
                  <a:lnTo>
                    <a:pt x="0" y="895277"/>
                  </a:lnTo>
                  <a:lnTo>
                    <a:pt x="0" y="0"/>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0960" tIns="60960" rIns="60960" bIns="60960" numCol="1" spcCol="1270" anchor="b" anchorCtr="0">
              <a:noAutofit/>
            </a:bodyPr>
            <a:lstStyle/>
            <a:p>
              <a:pPr marL="0" lvl="0" indent="0" algn="ctr" defTabSz="711200">
                <a:lnSpc>
                  <a:spcPct val="90000"/>
                </a:lnSpc>
                <a:spcBef>
                  <a:spcPct val="0"/>
                </a:spcBef>
                <a:spcAft>
                  <a:spcPct val="35000"/>
                </a:spcAft>
                <a:buNone/>
              </a:pPr>
              <a:r>
                <a:rPr lang="en-US" sz="1600" kern="1200"/>
                <a:t>A Final Accounting </a:t>
              </a:r>
            </a:p>
          </p:txBody>
        </p:sp>
        <p:sp>
          <p:nvSpPr>
            <p:cNvPr id="14" name="Freeform: Shape 13">
              <a:extLst>
                <a:ext uri="{FF2B5EF4-FFF2-40B4-BE49-F238E27FC236}">
                  <a16:creationId xmlns:a16="http://schemas.microsoft.com/office/drawing/2014/main" id="{B8E4F977-899A-6B24-CBF4-83B4242E6531}"/>
                </a:ext>
              </a:extLst>
            </p:cNvPr>
            <p:cNvSpPr/>
            <p:nvPr/>
          </p:nvSpPr>
          <p:spPr>
            <a:xfrm>
              <a:off x="10185060" y="2333661"/>
              <a:ext cx="1492128" cy="895277"/>
            </a:xfrm>
            <a:custGeom>
              <a:avLst/>
              <a:gdLst>
                <a:gd name="connsiteX0" fmla="*/ 0 w 1492128"/>
                <a:gd name="connsiteY0" fmla="*/ 0 h 895277"/>
                <a:gd name="connsiteX1" fmla="*/ 1492128 w 1492128"/>
                <a:gd name="connsiteY1" fmla="*/ 0 h 895277"/>
                <a:gd name="connsiteX2" fmla="*/ 1492128 w 1492128"/>
                <a:gd name="connsiteY2" fmla="*/ 895277 h 895277"/>
                <a:gd name="connsiteX3" fmla="*/ 0 w 1492128"/>
                <a:gd name="connsiteY3" fmla="*/ 895277 h 895277"/>
                <a:gd name="connsiteX4" fmla="*/ 0 w 1492128"/>
                <a:gd name="connsiteY4" fmla="*/ 0 h 895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2128" h="895277">
                  <a:moveTo>
                    <a:pt x="0" y="0"/>
                  </a:moveTo>
                  <a:lnTo>
                    <a:pt x="1492128" y="0"/>
                  </a:lnTo>
                  <a:lnTo>
                    <a:pt x="1492128" y="895277"/>
                  </a:lnTo>
                  <a:lnTo>
                    <a:pt x="0" y="895277"/>
                  </a:lnTo>
                  <a:lnTo>
                    <a:pt x="0" y="0"/>
                  </a:lnTo>
                  <a:close/>
                </a:path>
              </a:pathLst>
            </a:cu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0960" tIns="60960" rIns="60960" bIns="60960" numCol="1" spcCol="1270" anchor="b" anchorCtr="0">
              <a:noAutofit/>
            </a:bodyPr>
            <a:lstStyle/>
            <a:p>
              <a:pPr marL="0" lvl="0" indent="0" algn="ctr" defTabSz="711200">
                <a:lnSpc>
                  <a:spcPct val="90000"/>
                </a:lnSpc>
                <a:spcBef>
                  <a:spcPct val="0"/>
                </a:spcBef>
                <a:spcAft>
                  <a:spcPct val="35000"/>
                </a:spcAft>
                <a:buNone/>
              </a:pPr>
              <a:r>
                <a:rPr lang="en-US" sz="1600" kern="1200"/>
                <a:t>Lessons Learned</a:t>
              </a:r>
            </a:p>
          </p:txBody>
        </p:sp>
      </p:grpSp>
      <p:sp>
        <p:nvSpPr>
          <p:cNvPr id="16" name="Oval 15">
            <a:extLst>
              <a:ext uri="{FF2B5EF4-FFF2-40B4-BE49-F238E27FC236}">
                <a16:creationId xmlns:a16="http://schemas.microsoft.com/office/drawing/2014/main" id="{E22A2F45-3873-B968-C81E-E1626D1369F1}"/>
              </a:ext>
            </a:extLst>
          </p:cNvPr>
          <p:cNvSpPr/>
          <p:nvPr/>
        </p:nvSpPr>
        <p:spPr>
          <a:xfrm>
            <a:off x="905274" y="2409825"/>
            <a:ext cx="533400" cy="504887"/>
          </a:xfrm>
          <a:prstGeom prst="ellipse">
            <a:avLst/>
          </a:prstGeom>
          <a:solidFill>
            <a:schemeClr val="bg1"/>
          </a:solidFill>
          <a:ln>
            <a:solidFill>
              <a:srgbClr val="18204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1</a:t>
            </a:r>
          </a:p>
        </p:txBody>
      </p:sp>
      <p:sp>
        <p:nvSpPr>
          <p:cNvPr id="17" name="Oval 16">
            <a:extLst>
              <a:ext uri="{FF2B5EF4-FFF2-40B4-BE49-F238E27FC236}">
                <a16:creationId xmlns:a16="http://schemas.microsoft.com/office/drawing/2014/main" id="{35E7F04E-FA32-03CC-65DC-DB7F2ABEF5D2}"/>
              </a:ext>
            </a:extLst>
          </p:cNvPr>
          <p:cNvSpPr/>
          <p:nvPr/>
        </p:nvSpPr>
        <p:spPr>
          <a:xfrm>
            <a:off x="2546616" y="2409825"/>
            <a:ext cx="533400" cy="504887"/>
          </a:xfrm>
          <a:prstGeom prst="ellipse">
            <a:avLst/>
          </a:prstGeom>
          <a:solidFill>
            <a:schemeClr val="bg1"/>
          </a:solidFill>
          <a:ln>
            <a:solidFill>
              <a:srgbClr val="18204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2</a:t>
            </a:r>
          </a:p>
        </p:txBody>
      </p:sp>
      <p:sp>
        <p:nvSpPr>
          <p:cNvPr id="18" name="Oval 17">
            <a:extLst>
              <a:ext uri="{FF2B5EF4-FFF2-40B4-BE49-F238E27FC236}">
                <a16:creationId xmlns:a16="http://schemas.microsoft.com/office/drawing/2014/main" id="{B3EC5A5F-A9C1-6878-4A11-8A10BEFCE687}"/>
              </a:ext>
            </a:extLst>
          </p:cNvPr>
          <p:cNvSpPr/>
          <p:nvPr/>
        </p:nvSpPr>
        <p:spPr>
          <a:xfrm>
            <a:off x="4187958" y="2409825"/>
            <a:ext cx="533400" cy="504887"/>
          </a:xfrm>
          <a:prstGeom prst="ellipse">
            <a:avLst/>
          </a:prstGeom>
          <a:solidFill>
            <a:schemeClr val="bg1"/>
          </a:solidFill>
          <a:ln>
            <a:solidFill>
              <a:srgbClr val="18204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3</a:t>
            </a:r>
          </a:p>
        </p:txBody>
      </p:sp>
      <p:sp>
        <p:nvSpPr>
          <p:cNvPr id="19" name="Oval 18">
            <a:extLst>
              <a:ext uri="{FF2B5EF4-FFF2-40B4-BE49-F238E27FC236}">
                <a16:creationId xmlns:a16="http://schemas.microsoft.com/office/drawing/2014/main" id="{99DC631F-A88B-58C6-B12A-BBC4C45923A5}"/>
              </a:ext>
            </a:extLst>
          </p:cNvPr>
          <p:cNvSpPr/>
          <p:nvPr/>
        </p:nvSpPr>
        <p:spPr>
          <a:xfrm>
            <a:off x="5829300" y="2409825"/>
            <a:ext cx="533400" cy="504887"/>
          </a:xfrm>
          <a:prstGeom prst="ellipse">
            <a:avLst/>
          </a:prstGeom>
          <a:solidFill>
            <a:schemeClr val="bg1"/>
          </a:solidFill>
          <a:ln>
            <a:solidFill>
              <a:srgbClr val="18204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4</a:t>
            </a:r>
          </a:p>
        </p:txBody>
      </p:sp>
      <p:sp>
        <p:nvSpPr>
          <p:cNvPr id="20" name="Oval 19">
            <a:extLst>
              <a:ext uri="{FF2B5EF4-FFF2-40B4-BE49-F238E27FC236}">
                <a16:creationId xmlns:a16="http://schemas.microsoft.com/office/drawing/2014/main" id="{C7E675E1-9742-6447-AC33-1A5095830012}"/>
              </a:ext>
            </a:extLst>
          </p:cNvPr>
          <p:cNvSpPr/>
          <p:nvPr/>
        </p:nvSpPr>
        <p:spPr>
          <a:xfrm>
            <a:off x="7470641" y="2409825"/>
            <a:ext cx="533400" cy="504887"/>
          </a:xfrm>
          <a:prstGeom prst="ellipse">
            <a:avLst/>
          </a:prstGeom>
          <a:solidFill>
            <a:schemeClr val="bg1"/>
          </a:solidFill>
          <a:ln>
            <a:solidFill>
              <a:srgbClr val="18204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5</a:t>
            </a:r>
          </a:p>
        </p:txBody>
      </p:sp>
      <p:sp>
        <p:nvSpPr>
          <p:cNvPr id="21" name="Oval 20">
            <a:extLst>
              <a:ext uri="{FF2B5EF4-FFF2-40B4-BE49-F238E27FC236}">
                <a16:creationId xmlns:a16="http://schemas.microsoft.com/office/drawing/2014/main" id="{2BC18B39-E5C9-4224-4C6D-A94FCA5CFFE0}"/>
              </a:ext>
            </a:extLst>
          </p:cNvPr>
          <p:cNvSpPr/>
          <p:nvPr/>
        </p:nvSpPr>
        <p:spPr>
          <a:xfrm>
            <a:off x="9111983" y="2409825"/>
            <a:ext cx="533400" cy="504887"/>
          </a:xfrm>
          <a:prstGeom prst="ellipse">
            <a:avLst/>
          </a:prstGeom>
          <a:solidFill>
            <a:schemeClr val="bg1"/>
          </a:solidFill>
          <a:ln>
            <a:solidFill>
              <a:srgbClr val="18204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6</a:t>
            </a:r>
          </a:p>
        </p:txBody>
      </p:sp>
      <p:sp>
        <p:nvSpPr>
          <p:cNvPr id="23" name="Oval 22">
            <a:extLst>
              <a:ext uri="{FF2B5EF4-FFF2-40B4-BE49-F238E27FC236}">
                <a16:creationId xmlns:a16="http://schemas.microsoft.com/office/drawing/2014/main" id="{237A9E70-FC5A-A164-945A-9667781BBD23}"/>
              </a:ext>
            </a:extLst>
          </p:cNvPr>
          <p:cNvSpPr/>
          <p:nvPr/>
        </p:nvSpPr>
        <p:spPr>
          <a:xfrm>
            <a:off x="10753325" y="2409825"/>
            <a:ext cx="533400" cy="504887"/>
          </a:xfrm>
          <a:prstGeom prst="ellipse">
            <a:avLst/>
          </a:prstGeom>
          <a:solidFill>
            <a:schemeClr val="bg1"/>
          </a:solidFill>
          <a:ln>
            <a:solidFill>
              <a:srgbClr val="18204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7</a:t>
            </a:r>
          </a:p>
        </p:txBody>
      </p:sp>
      <p:sp>
        <p:nvSpPr>
          <p:cNvPr id="3" name="Rectangle 2">
            <a:extLst>
              <a:ext uri="{FF2B5EF4-FFF2-40B4-BE49-F238E27FC236}">
                <a16:creationId xmlns:a16="http://schemas.microsoft.com/office/drawing/2014/main" id="{D898E82A-56F9-CEEC-F1F0-8208AB7CB298}"/>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3F62A85-5FBA-0CA3-7D93-4E4F6115AF63}"/>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5" name="Graphic 4">
            <a:extLst>
              <a:ext uri="{FF2B5EF4-FFF2-40B4-BE49-F238E27FC236}">
                <a16:creationId xmlns:a16="http://schemas.microsoft.com/office/drawing/2014/main" id="{AA00D465-E4A0-ECCB-2BA7-1D571F35C9B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1482838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4A013-0771-F7C2-9826-86345D2B3B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A97EC5-E4B8-E62C-4EF1-0AA825B3AA39}"/>
              </a:ext>
            </a:extLst>
          </p:cNvPr>
          <p:cNvSpPr>
            <a:spLocks noGrp="1"/>
          </p:cNvSpPr>
          <p:nvPr>
            <p:ph type="title"/>
          </p:nvPr>
        </p:nvSpPr>
        <p:spPr/>
        <p:txBody>
          <a:bodyPr/>
          <a:lstStyle/>
          <a:p>
            <a:r>
              <a:rPr lang="en-US" sz="4000"/>
              <a:t>Part 1. Set Up the Business and the Balance Sheet </a:t>
            </a:r>
          </a:p>
        </p:txBody>
      </p:sp>
      <p:sp>
        <p:nvSpPr>
          <p:cNvPr id="3" name="Content Placeholder 2">
            <a:extLst>
              <a:ext uri="{FF2B5EF4-FFF2-40B4-BE49-F238E27FC236}">
                <a16:creationId xmlns:a16="http://schemas.microsoft.com/office/drawing/2014/main" id="{D70321C7-C2DA-7B7D-6372-14517ED15BB7}"/>
              </a:ext>
            </a:extLst>
          </p:cNvPr>
          <p:cNvSpPr>
            <a:spLocks noGrp="1"/>
          </p:cNvSpPr>
          <p:nvPr>
            <p:ph idx="1"/>
          </p:nvPr>
        </p:nvSpPr>
        <p:spPr/>
        <p:txBody>
          <a:bodyPr>
            <a:normAutofit/>
          </a:bodyPr>
          <a:lstStyle/>
          <a:p>
            <a:pPr marL="0" indent="0">
              <a:buNone/>
            </a:pPr>
            <a:r>
              <a:rPr lang="en-US" sz="2400" b="1" dirty="0"/>
              <a:t>Initial Investment &amp; Loan</a:t>
            </a:r>
          </a:p>
          <a:p>
            <a:pPr marL="0" indent="0">
              <a:buNone/>
            </a:pPr>
            <a:r>
              <a:rPr lang="en-US" sz="2400" dirty="0"/>
              <a:t>Imagine we are starting </a:t>
            </a:r>
            <a:r>
              <a:rPr lang="en-US" sz="2400" b="1" dirty="0"/>
              <a:t>Sunny Lemonade Stand, LLC. </a:t>
            </a:r>
          </a:p>
          <a:p>
            <a:pPr marL="0" indent="0">
              <a:buNone/>
            </a:pPr>
            <a:r>
              <a:rPr lang="en-US" sz="2400" b="1" dirty="0"/>
              <a:t>Initial Transactions on July 1:</a:t>
            </a:r>
          </a:p>
          <a:p>
            <a:r>
              <a:rPr lang="en-US" sz="2000" dirty="0"/>
              <a:t>Owner (you) invests $500 cash from your personal savings</a:t>
            </a:r>
          </a:p>
          <a:p>
            <a:r>
              <a:rPr lang="en-US" sz="2000" dirty="0"/>
              <a:t>You borrow $300 from a relative that must be paid back on August 31 </a:t>
            </a:r>
            <a:br>
              <a:rPr lang="en-US" sz="2000" dirty="0"/>
            </a:br>
            <a:r>
              <a:rPr lang="en-US" sz="2000" dirty="0"/>
              <a:t>plus $5 interest each month</a:t>
            </a:r>
          </a:p>
          <a:p>
            <a:r>
              <a:rPr lang="en-US" sz="2000" dirty="0"/>
              <a:t>Total start-up money available: $500 cash from savings + $300 loan = $800 cash available</a:t>
            </a:r>
          </a:p>
          <a:p>
            <a:r>
              <a:rPr lang="en-US" sz="2000" dirty="0"/>
              <a:t>You build the stand: $400</a:t>
            </a:r>
          </a:p>
          <a:p>
            <a:r>
              <a:rPr lang="en-US" sz="2000" dirty="0"/>
              <a:t>You buy first batch of ingredients: $200</a:t>
            </a:r>
          </a:p>
          <a:p>
            <a:r>
              <a:rPr lang="en-US" sz="2000" dirty="0"/>
              <a:t>You keep remaining $200 cash in the company bank account</a:t>
            </a:r>
          </a:p>
          <a:p>
            <a:endParaRPr lang="en-US" dirty="0"/>
          </a:p>
        </p:txBody>
      </p:sp>
      <p:pic>
        <p:nvPicPr>
          <p:cNvPr id="4" name="Picture 3">
            <a:extLst>
              <a:ext uri="{FF2B5EF4-FFF2-40B4-BE49-F238E27FC236}">
                <a16:creationId xmlns:a16="http://schemas.microsoft.com/office/drawing/2014/main" id="{21DE7675-7E70-1DBA-1109-98B187FD2F5D}"/>
              </a:ext>
            </a:extLst>
          </p:cNvPr>
          <p:cNvPicPr>
            <a:picLocks noChangeAspect="1"/>
          </p:cNvPicPr>
          <p:nvPr/>
        </p:nvPicPr>
        <p:blipFill>
          <a:blip r:embed="rId2">
            <a:extLst>
              <a:ext uri="{28A0092B-C50C-407E-A947-70E740481C1C}">
                <a14:useLocalDpi xmlns:a14="http://schemas.microsoft.com/office/drawing/2010/main" val="0"/>
              </a:ext>
            </a:extLst>
          </a:blip>
          <a:srcRect l="15702" t="5906" r="13233" b="4511"/>
          <a:stretch>
            <a:fillRect/>
          </a:stretch>
        </p:blipFill>
        <p:spPr>
          <a:xfrm>
            <a:off x="9211691" y="1598879"/>
            <a:ext cx="2661412" cy="2236626"/>
          </a:xfrm>
          <a:prstGeom prst="rect">
            <a:avLst/>
          </a:prstGeom>
        </p:spPr>
      </p:pic>
      <p:sp>
        <p:nvSpPr>
          <p:cNvPr id="5" name="Rectangle 4">
            <a:extLst>
              <a:ext uri="{FF2B5EF4-FFF2-40B4-BE49-F238E27FC236}">
                <a16:creationId xmlns:a16="http://schemas.microsoft.com/office/drawing/2014/main" id="{2A06401F-BF76-210F-A911-7246EF05C152}"/>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D5B58E0-85F3-0C78-52E8-7EAC9726F341}"/>
              </a:ext>
            </a:extLst>
          </p:cNvPr>
          <p:cNvPicPr>
            <a:picLocks noChangeAspect="1"/>
          </p:cNvPicPr>
          <p:nvPr/>
        </p:nvPicPr>
        <p:blipFill>
          <a:blip r:embed="rId3"/>
          <a:stretch>
            <a:fillRect/>
          </a:stretch>
        </p:blipFill>
        <p:spPr>
          <a:xfrm>
            <a:off x="229279" y="6039827"/>
            <a:ext cx="703829" cy="685128"/>
          </a:xfrm>
          <a:prstGeom prst="rect">
            <a:avLst/>
          </a:prstGeom>
        </p:spPr>
      </p:pic>
      <p:pic>
        <p:nvPicPr>
          <p:cNvPr id="7" name="Graphic 6">
            <a:extLst>
              <a:ext uri="{FF2B5EF4-FFF2-40B4-BE49-F238E27FC236}">
                <a16:creationId xmlns:a16="http://schemas.microsoft.com/office/drawing/2014/main" id="{01ECF5A5-0638-F106-1A02-8D66FA076B4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818230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fade">
                                      <p:cBhvr>
                                        <p:cTn id="12" dur="500"/>
                                        <p:tgtEl>
                                          <p:spTgt spid="3">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animEffect transition="in" filter="fade">
                                      <p:cBhvr>
                                        <p:cTn id="17" dur="500"/>
                                        <p:tgtEl>
                                          <p:spTgt spid="3">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1AE90-FE63-95AF-DA09-22C5372EF6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D19D0E-3BE1-E7FB-2F69-0B49484948B1}"/>
              </a:ext>
            </a:extLst>
          </p:cNvPr>
          <p:cNvSpPr>
            <a:spLocks noGrp="1"/>
          </p:cNvSpPr>
          <p:nvPr>
            <p:ph type="title"/>
          </p:nvPr>
        </p:nvSpPr>
        <p:spPr/>
        <p:txBody>
          <a:bodyPr/>
          <a:lstStyle/>
          <a:p>
            <a:r>
              <a:rPr lang="en-US" sz="4000"/>
              <a:t>Part 1. Set Up the Business and the Balance Sheet </a:t>
            </a:r>
          </a:p>
        </p:txBody>
      </p:sp>
      <p:sp>
        <p:nvSpPr>
          <p:cNvPr id="3" name="Content Placeholder 2">
            <a:extLst>
              <a:ext uri="{FF2B5EF4-FFF2-40B4-BE49-F238E27FC236}">
                <a16:creationId xmlns:a16="http://schemas.microsoft.com/office/drawing/2014/main" id="{EC260077-228A-E3A4-2A9C-28DD179F1814}"/>
              </a:ext>
            </a:extLst>
          </p:cNvPr>
          <p:cNvSpPr>
            <a:spLocks noGrp="1"/>
          </p:cNvSpPr>
          <p:nvPr>
            <p:ph idx="1"/>
          </p:nvPr>
        </p:nvSpPr>
        <p:spPr>
          <a:xfrm>
            <a:off x="838199" y="1834503"/>
            <a:ext cx="10810875" cy="4351338"/>
          </a:xfrm>
        </p:spPr>
        <p:txBody>
          <a:bodyPr>
            <a:normAutofit/>
          </a:bodyPr>
          <a:lstStyle/>
          <a:p>
            <a:pPr marL="0" indent="0">
              <a:buNone/>
            </a:pPr>
            <a:r>
              <a:rPr lang="en-US" sz="2400" b="1" dirty="0"/>
              <a:t>💰 What Just Happened? Let’s define some basic accounting terms:</a:t>
            </a:r>
          </a:p>
          <a:p>
            <a:r>
              <a:rPr lang="en-US" sz="3200" b="1" dirty="0"/>
              <a:t>A = Asset </a:t>
            </a:r>
            <a:r>
              <a:rPr lang="en-US" sz="2400" dirty="0"/>
              <a:t>= Something the business owns and can use in the future</a:t>
            </a:r>
          </a:p>
          <a:p>
            <a:r>
              <a:rPr lang="en-US" sz="3200" b="1" dirty="0"/>
              <a:t>L = Liability </a:t>
            </a:r>
            <a:r>
              <a:rPr lang="en-US" sz="2400" dirty="0"/>
              <a:t>= Something the business owes and must be paid in the future</a:t>
            </a:r>
          </a:p>
          <a:p>
            <a:r>
              <a:rPr lang="en-US" sz="3200" b="1" dirty="0"/>
              <a:t>E = Equity </a:t>
            </a:r>
            <a:r>
              <a:rPr lang="en-US" sz="2400" dirty="0"/>
              <a:t>= Owner’s investment + profits</a:t>
            </a:r>
          </a:p>
          <a:p>
            <a:r>
              <a:rPr lang="en-US" sz="3200" b="1" dirty="0"/>
              <a:t>A = L + E</a:t>
            </a:r>
          </a:p>
          <a:p>
            <a:endParaRPr lang="en-US" dirty="0"/>
          </a:p>
        </p:txBody>
      </p:sp>
      <p:sp>
        <p:nvSpPr>
          <p:cNvPr id="4" name="Rectangle 3">
            <a:extLst>
              <a:ext uri="{FF2B5EF4-FFF2-40B4-BE49-F238E27FC236}">
                <a16:creationId xmlns:a16="http://schemas.microsoft.com/office/drawing/2014/main" id="{869275A9-236A-0F97-CFD8-62E81DE4A149}"/>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7665A1F-2062-60A7-2185-2E8A37B8D49D}"/>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6" name="Graphic 5">
            <a:extLst>
              <a:ext uri="{FF2B5EF4-FFF2-40B4-BE49-F238E27FC236}">
                <a16:creationId xmlns:a16="http://schemas.microsoft.com/office/drawing/2014/main" id="{F8DFEBC8-5226-DA2F-726D-8D3B54F85D2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1424058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8CD032-097E-8D88-E73C-8639252A66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567C7F-2B1B-90CA-1C01-DBBB88FBF4FB}"/>
              </a:ext>
            </a:extLst>
          </p:cNvPr>
          <p:cNvSpPr>
            <a:spLocks noGrp="1"/>
          </p:cNvSpPr>
          <p:nvPr>
            <p:ph type="title"/>
          </p:nvPr>
        </p:nvSpPr>
        <p:spPr/>
        <p:txBody>
          <a:bodyPr/>
          <a:lstStyle/>
          <a:p>
            <a:r>
              <a:rPr lang="en-US" sz="4000"/>
              <a:t>Part 1. Set Up the Business and the Balance Sheet </a:t>
            </a:r>
          </a:p>
        </p:txBody>
      </p:sp>
      <p:sp>
        <p:nvSpPr>
          <p:cNvPr id="3" name="Content Placeholder 2">
            <a:extLst>
              <a:ext uri="{FF2B5EF4-FFF2-40B4-BE49-F238E27FC236}">
                <a16:creationId xmlns:a16="http://schemas.microsoft.com/office/drawing/2014/main" id="{573BDF68-F0BC-948F-C6BE-4BF386E601FE}"/>
              </a:ext>
            </a:extLst>
          </p:cNvPr>
          <p:cNvSpPr>
            <a:spLocks noGrp="1"/>
          </p:cNvSpPr>
          <p:nvPr>
            <p:ph idx="1"/>
          </p:nvPr>
        </p:nvSpPr>
        <p:spPr>
          <a:xfrm>
            <a:off x="838199" y="1663053"/>
            <a:ext cx="10810875" cy="4351338"/>
          </a:xfrm>
        </p:spPr>
        <p:txBody>
          <a:bodyPr>
            <a:noAutofit/>
          </a:bodyPr>
          <a:lstStyle/>
          <a:p>
            <a:pPr marL="0" indent="0">
              <a:lnSpc>
                <a:spcPct val="100000"/>
              </a:lnSpc>
              <a:spcBef>
                <a:spcPts val="300"/>
              </a:spcBef>
              <a:buNone/>
            </a:pPr>
            <a:r>
              <a:rPr lang="en-US" sz="2000" dirty="0"/>
              <a:t>Assets, liabilities and equity are tracked on a financial statement called a </a:t>
            </a:r>
            <a:r>
              <a:rPr lang="en-US" sz="2000" b="1" dirty="0"/>
              <a:t>“Balance Sheet”</a:t>
            </a:r>
          </a:p>
          <a:p>
            <a:pPr marL="0" indent="0">
              <a:lnSpc>
                <a:spcPct val="100000"/>
              </a:lnSpc>
              <a:spcBef>
                <a:spcPts val="300"/>
              </a:spcBef>
              <a:buNone/>
            </a:pPr>
            <a:r>
              <a:rPr lang="en-US" sz="2000" dirty="0"/>
              <a:t>An </a:t>
            </a:r>
            <a:r>
              <a:rPr lang="en-US" sz="2000" b="1" dirty="0"/>
              <a:t>asset </a:t>
            </a:r>
            <a:r>
              <a:rPr lang="en-US" sz="2000" dirty="0"/>
              <a:t>is something the business owns and can use in the future.</a:t>
            </a:r>
          </a:p>
          <a:p>
            <a:pPr marL="0" indent="0">
              <a:lnSpc>
                <a:spcPct val="100000"/>
              </a:lnSpc>
              <a:spcBef>
                <a:spcPts val="300"/>
              </a:spcBef>
              <a:buNone/>
            </a:pPr>
            <a:r>
              <a:rPr lang="en-US" sz="2000" b="1" dirty="0"/>
              <a:t>Let’s identify our business’ initial assets:</a:t>
            </a:r>
          </a:p>
          <a:p>
            <a:pPr lvl="1">
              <a:lnSpc>
                <a:spcPct val="100000"/>
              </a:lnSpc>
              <a:spcBef>
                <a:spcPts val="300"/>
              </a:spcBef>
            </a:pPr>
            <a:r>
              <a:rPr lang="en-US" sz="2000" dirty="0"/>
              <a:t>Cash: $500 (start-up investment) + $300 (loan) = $800 starting cash</a:t>
            </a:r>
          </a:p>
          <a:p>
            <a:pPr marL="0" indent="0">
              <a:lnSpc>
                <a:spcPct val="100000"/>
              </a:lnSpc>
              <a:spcBef>
                <a:spcPts val="300"/>
              </a:spcBef>
              <a:buNone/>
            </a:pPr>
            <a:r>
              <a:rPr lang="en-US" sz="2000" b="1" dirty="0"/>
              <a:t>Then:</a:t>
            </a:r>
          </a:p>
          <a:p>
            <a:pPr lvl="1">
              <a:lnSpc>
                <a:spcPct val="100000"/>
              </a:lnSpc>
              <a:spcBef>
                <a:spcPts val="300"/>
              </a:spcBef>
            </a:pPr>
            <a:r>
              <a:rPr lang="en-US" sz="2000" dirty="0"/>
              <a:t>We spent $400 building the stand and $200 on ingredients, so we have remaining cash of $200</a:t>
            </a:r>
          </a:p>
          <a:p>
            <a:pPr marL="0" indent="0">
              <a:lnSpc>
                <a:spcPct val="100000"/>
              </a:lnSpc>
              <a:spcBef>
                <a:spcPts val="300"/>
              </a:spcBef>
              <a:buNone/>
            </a:pPr>
            <a:r>
              <a:rPr lang="en-US" sz="2000" b="1" dirty="0"/>
              <a:t>Remaining assets:</a:t>
            </a:r>
          </a:p>
          <a:p>
            <a:pPr lvl="1">
              <a:lnSpc>
                <a:spcPct val="100000"/>
              </a:lnSpc>
              <a:spcBef>
                <a:spcPts val="300"/>
              </a:spcBef>
            </a:pPr>
            <a:r>
              <a:rPr lang="en-US" sz="2000" dirty="0"/>
              <a:t>Lemonade Stand (equipment) = $400</a:t>
            </a:r>
          </a:p>
          <a:p>
            <a:pPr lvl="1">
              <a:lnSpc>
                <a:spcPct val="100000"/>
              </a:lnSpc>
              <a:spcBef>
                <a:spcPts val="300"/>
              </a:spcBef>
            </a:pPr>
            <a:r>
              <a:rPr lang="en-US" sz="2000" dirty="0"/>
              <a:t>Inventory (lemons, sugar, cups, etc.) = $200</a:t>
            </a:r>
          </a:p>
          <a:p>
            <a:pPr lvl="1">
              <a:lnSpc>
                <a:spcPct val="100000"/>
              </a:lnSpc>
              <a:spcBef>
                <a:spcPts val="300"/>
              </a:spcBef>
            </a:pPr>
            <a:r>
              <a:rPr lang="en-US" sz="2000" dirty="0"/>
              <a:t>Cash = $200</a:t>
            </a:r>
          </a:p>
          <a:p>
            <a:pPr marL="0" indent="0">
              <a:lnSpc>
                <a:spcPct val="100000"/>
              </a:lnSpc>
              <a:spcBef>
                <a:spcPts val="300"/>
              </a:spcBef>
              <a:buNone/>
            </a:pPr>
            <a:r>
              <a:rPr lang="en-US" sz="2000" b="1" dirty="0"/>
              <a:t>Total assets = $400 equipment + $200 inventory + $200 cash = $800</a:t>
            </a:r>
          </a:p>
          <a:p>
            <a:pPr>
              <a:spcBef>
                <a:spcPts val="300"/>
              </a:spcBef>
            </a:pPr>
            <a:endParaRPr lang="en-US" sz="2000" dirty="0"/>
          </a:p>
        </p:txBody>
      </p:sp>
      <p:sp>
        <p:nvSpPr>
          <p:cNvPr id="4" name="Rectangle 3">
            <a:extLst>
              <a:ext uri="{FF2B5EF4-FFF2-40B4-BE49-F238E27FC236}">
                <a16:creationId xmlns:a16="http://schemas.microsoft.com/office/drawing/2014/main" id="{CAAA4BEF-7544-19AD-06E1-A2E473E93AB5}"/>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0E46C11-8064-4183-A84D-4FE719D432F0}"/>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6" name="Graphic 5">
            <a:extLst>
              <a:ext uri="{FF2B5EF4-FFF2-40B4-BE49-F238E27FC236}">
                <a16:creationId xmlns:a16="http://schemas.microsoft.com/office/drawing/2014/main" id="{FBA60D9A-BBFD-44D8-3B4F-A9EBC2CFBA6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1543004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CAD0F0-8F67-6B79-ED73-B34FC576FC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4DCDF0-A46E-F703-AB89-6CA74B51FBE0}"/>
              </a:ext>
            </a:extLst>
          </p:cNvPr>
          <p:cNvSpPr>
            <a:spLocks noGrp="1"/>
          </p:cNvSpPr>
          <p:nvPr>
            <p:ph type="title"/>
          </p:nvPr>
        </p:nvSpPr>
        <p:spPr/>
        <p:txBody>
          <a:bodyPr/>
          <a:lstStyle/>
          <a:p>
            <a:r>
              <a:rPr lang="en-US" sz="4000"/>
              <a:t>Part 1. Set Up the Business and the Balance Sheet </a:t>
            </a:r>
          </a:p>
        </p:txBody>
      </p:sp>
      <p:sp>
        <p:nvSpPr>
          <p:cNvPr id="3" name="Content Placeholder 2">
            <a:extLst>
              <a:ext uri="{FF2B5EF4-FFF2-40B4-BE49-F238E27FC236}">
                <a16:creationId xmlns:a16="http://schemas.microsoft.com/office/drawing/2014/main" id="{FBDFAB59-7C67-B9A1-AA71-049FEE3A162F}"/>
              </a:ext>
            </a:extLst>
          </p:cNvPr>
          <p:cNvSpPr>
            <a:spLocks noGrp="1"/>
          </p:cNvSpPr>
          <p:nvPr>
            <p:ph idx="1"/>
          </p:nvPr>
        </p:nvSpPr>
        <p:spPr>
          <a:xfrm>
            <a:off x="838199" y="1663053"/>
            <a:ext cx="10810875" cy="4351338"/>
          </a:xfrm>
        </p:spPr>
        <p:txBody>
          <a:bodyPr>
            <a:noAutofit/>
          </a:bodyPr>
          <a:lstStyle/>
          <a:p>
            <a:pPr marL="0" indent="0">
              <a:lnSpc>
                <a:spcPct val="100000"/>
              </a:lnSpc>
              <a:spcBef>
                <a:spcPts val="300"/>
              </a:spcBef>
              <a:buNone/>
            </a:pPr>
            <a:r>
              <a:rPr lang="en-US" sz="2000" dirty="0"/>
              <a:t>Assets, liabilities and equity are tracked on a financial statement called a </a:t>
            </a:r>
            <a:r>
              <a:rPr lang="en-US" sz="2000" b="1" dirty="0"/>
              <a:t>“Balance Sheet”</a:t>
            </a:r>
          </a:p>
          <a:p>
            <a:pPr marL="0" indent="0">
              <a:lnSpc>
                <a:spcPct val="100000"/>
              </a:lnSpc>
              <a:spcBef>
                <a:spcPts val="300"/>
              </a:spcBef>
              <a:buNone/>
            </a:pPr>
            <a:r>
              <a:rPr lang="en-US" sz="2000" dirty="0"/>
              <a:t>A </a:t>
            </a:r>
            <a:r>
              <a:rPr lang="en-US" sz="2000" b="1" dirty="0"/>
              <a:t>liability</a:t>
            </a:r>
            <a:r>
              <a:rPr lang="en-US" sz="2000" dirty="0"/>
              <a:t> is something the business owes and must be paid in the future.</a:t>
            </a:r>
          </a:p>
          <a:p>
            <a:pPr marL="0" indent="0">
              <a:lnSpc>
                <a:spcPct val="100000"/>
              </a:lnSpc>
              <a:spcBef>
                <a:spcPts val="300"/>
              </a:spcBef>
              <a:buNone/>
            </a:pPr>
            <a:r>
              <a:rPr lang="en-US" sz="2000" b="1" dirty="0"/>
              <a:t>Let’s identify our business’ liabilities:</a:t>
            </a:r>
          </a:p>
          <a:p>
            <a:pPr>
              <a:lnSpc>
                <a:spcPct val="100000"/>
              </a:lnSpc>
              <a:spcBef>
                <a:spcPts val="300"/>
              </a:spcBef>
            </a:pPr>
            <a:r>
              <a:rPr lang="en-US" sz="2000" dirty="0"/>
              <a:t>Total liabilities = Loan to be paid back: Loan payable = $300</a:t>
            </a:r>
            <a:br>
              <a:rPr lang="en-US" sz="2000" dirty="0"/>
            </a:br>
            <a:r>
              <a:rPr lang="en-US" sz="2000" dirty="0"/>
              <a:t> </a:t>
            </a:r>
          </a:p>
          <a:p>
            <a:pPr marL="0" indent="0">
              <a:lnSpc>
                <a:spcPct val="100000"/>
              </a:lnSpc>
              <a:spcBef>
                <a:spcPts val="300"/>
              </a:spcBef>
              <a:buNone/>
            </a:pPr>
            <a:r>
              <a:rPr lang="en-US" sz="2000" dirty="0"/>
              <a:t>Equity consist of owner’s investment + profits</a:t>
            </a:r>
            <a:br>
              <a:rPr lang="en-US" sz="2000" dirty="0"/>
            </a:br>
            <a:r>
              <a:rPr lang="en-US" sz="2000" b="1" dirty="0"/>
              <a:t>Let’s identify the equity we have in our business:</a:t>
            </a:r>
          </a:p>
          <a:p>
            <a:pPr>
              <a:lnSpc>
                <a:spcPct val="100000"/>
              </a:lnSpc>
              <a:spcBef>
                <a:spcPts val="300"/>
              </a:spcBef>
            </a:pPr>
            <a:r>
              <a:rPr lang="en-US" sz="2000" dirty="0"/>
              <a:t>Total equity = Owner’s investment = $500</a:t>
            </a:r>
          </a:p>
          <a:p>
            <a:pPr marL="0" indent="0">
              <a:lnSpc>
                <a:spcPct val="100000"/>
              </a:lnSpc>
              <a:spcBef>
                <a:spcPts val="300"/>
              </a:spcBef>
              <a:buNone/>
            </a:pPr>
            <a:endParaRPr lang="en-US" sz="2000" dirty="0"/>
          </a:p>
        </p:txBody>
      </p:sp>
      <p:sp>
        <p:nvSpPr>
          <p:cNvPr id="4" name="Rectangle 3">
            <a:extLst>
              <a:ext uri="{FF2B5EF4-FFF2-40B4-BE49-F238E27FC236}">
                <a16:creationId xmlns:a16="http://schemas.microsoft.com/office/drawing/2014/main" id="{78AD539C-9F77-30A5-0813-BDC35CD49092}"/>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7A71D66-3151-782E-35C3-C5350CB9910B}"/>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6" name="Graphic 5">
            <a:extLst>
              <a:ext uri="{FF2B5EF4-FFF2-40B4-BE49-F238E27FC236}">
                <a16:creationId xmlns:a16="http://schemas.microsoft.com/office/drawing/2014/main" id="{A7225E37-E026-9B25-7E72-AD62076938D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948988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427F0-C8A2-224B-6A87-1BB79807C4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3EE266-786E-F9BF-E793-94D1CC8034B8}"/>
              </a:ext>
            </a:extLst>
          </p:cNvPr>
          <p:cNvSpPr>
            <a:spLocks noGrp="1"/>
          </p:cNvSpPr>
          <p:nvPr>
            <p:ph type="title"/>
          </p:nvPr>
        </p:nvSpPr>
        <p:spPr>
          <a:xfrm>
            <a:off x="838199" y="687487"/>
            <a:ext cx="10515600" cy="504887"/>
          </a:xfrm>
        </p:spPr>
        <p:txBody>
          <a:bodyPr/>
          <a:lstStyle/>
          <a:p>
            <a:r>
              <a:rPr lang="en-US" sz="4000"/>
              <a:t>Part 1. Set Up the Business and the Balance Sheet </a:t>
            </a:r>
          </a:p>
        </p:txBody>
      </p:sp>
      <p:sp>
        <p:nvSpPr>
          <p:cNvPr id="3" name="Content Placeholder 2">
            <a:extLst>
              <a:ext uri="{FF2B5EF4-FFF2-40B4-BE49-F238E27FC236}">
                <a16:creationId xmlns:a16="http://schemas.microsoft.com/office/drawing/2014/main" id="{EF7F9453-F912-B697-20C8-1BB7F660EF57}"/>
              </a:ext>
            </a:extLst>
          </p:cNvPr>
          <p:cNvSpPr>
            <a:spLocks noGrp="1"/>
          </p:cNvSpPr>
          <p:nvPr>
            <p:ph idx="1"/>
          </p:nvPr>
        </p:nvSpPr>
        <p:spPr>
          <a:xfrm>
            <a:off x="838200" y="1835150"/>
            <a:ext cx="9105900" cy="4351338"/>
          </a:xfrm>
        </p:spPr>
        <p:txBody>
          <a:bodyPr vert="horz" lIns="91440" tIns="45720" rIns="91440" bIns="45720" rtlCol="0" anchor="t">
            <a:noAutofit/>
          </a:bodyPr>
          <a:lstStyle/>
          <a:p>
            <a:pPr marL="0" indent="0">
              <a:lnSpc>
                <a:spcPct val="100000"/>
              </a:lnSpc>
              <a:spcBef>
                <a:spcPts val="600"/>
              </a:spcBef>
              <a:buNone/>
            </a:pPr>
            <a:r>
              <a:rPr lang="en-US" sz="1800" dirty="0"/>
              <a:t>Assets, liabilities and equity are tracked on a financial statement called a </a:t>
            </a:r>
            <a:r>
              <a:rPr lang="en-US" sz="1800" b="1" dirty="0"/>
              <a:t>“Balance Sheet”</a:t>
            </a:r>
          </a:p>
          <a:p>
            <a:pPr>
              <a:lnSpc>
                <a:spcPct val="100000"/>
              </a:lnSpc>
              <a:spcBef>
                <a:spcPts val="600"/>
              </a:spcBef>
            </a:pPr>
            <a:r>
              <a:rPr lang="en-US" sz="1800" dirty="0"/>
              <a:t>Total assets = $400 equipment + $200 inventory + $200 cash = $800 </a:t>
            </a:r>
          </a:p>
          <a:p>
            <a:pPr>
              <a:lnSpc>
                <a:spcPct val="100000"/>
              </a:lnSpc>
              <a:spcBef>
                <a:spcPts val="600"/>
              </a:spcBef>
            </a:pPr>
            <a:r>
              <a:rPr lang="en-US" sz="1800" dirty="0"/>
              <a:t>Total liabilities = Loan to be paid back = Loan payable = $300</a:t>
            </a:r>
          </a:p>
          <a:p>
            <a:pPr>
              <a:lnSpc>
                <a:spcPct val="100000"/>
              </a:lnSpc>
              <a:spcBef>
                <a:spcPts val="600"/>
              </a:spcBef>
            </a:pPr>
            <a:r>
              <a:rPr lang="en-US" sz="1800" dirty="0"/>
              <a:t>Total equity = Owner’s investment = $500</a:t>
            </a:r>
          </a:p>
          <a:p>
            <a:pPr marL="0" indent="0">
              <a:lnSpc>
                <a:spcPct val="100000"/>
              </a:lnSpc>
              <a:spcBef>
                <a:spcPts val="600"/>
              </a:spcBef>
              <a:buNone/>
            </a:pPr>
            <a:r>
              <a:rPr lang="en-US" sz="1800" dirty="0"/>
              <a:t>We call it a “balance sheet” because we “balance” assets with liabilities and equity using a formula call the </a:t>
            </a:r>
            <a:r>
              <a:rPr lang="en-US" sz="1800" b="1" dirty="0"/>
              <a:t>“accounting equation:”</a:t>
            </a:r>
          </a:p>
          <a:p>
            <a:pPr lvl="0">
              <a:lnSpc>
                <a:spcPct val="100000"/>
              </a:lnSpc>
              <a:spcBef>
                <a:spcPts val="600"/>
              </a:spcBef>
            </a:pPr>
            <a:r>
              <a:rPr lang="en-US" sz="2400" b="1" dirty="0"/>
              <a:t>Assets = Liabilities + Equity</a:t>
            </a:r>
            <a:endParaRPr lang="en-US" sz="2400" dirty="0"/>
          </a:p>
          <a:p>
            <a:pPr marL="0" lvl="0" indent="0">
              <a:lnSpc>
                <a:spcPct val="100000"/>
              </a:lnSpc>
              <a:spcBef>
                <a:spcPts val="600"/>
              </a:spcBef>
              <a:buNone/>
            </a:pPr>
            <a:r>
              <a:rPr lang="en-US" sz="1800" dirty="0"/>
              <a:t>We abbreviate like this:</a:t>
            </a:r>
          </a:p>
          <a:p>
            <a:pPr lvl="0">
              <a:lnSpc>
                <a:spcPct val="100000"/>
              </a:lnSpc>
              <a:spcBef>
                <a:spcPts val="600"/>
              </a:spcBef>
            </a:pPr>
            <a:r>
              <a:rPr lang="en-US" sz="2400" b="1" dirty="0"/>
              <a:t>A = L + E</a:t>
            </a:r>
          </a:p>
          <a:p>
            <a:pPr marL="0" lvl="0" indent="0">
              <a:lnSpc>
                <a:spcPct val="100000"/>
              </a:lnSpc>
              <a:spcBef>
                <a:spcPts val="600"/>
              </a:spcBef>
              <a:buNone/>
            </a:pPr>
            <a:r>
              <a:rPr lang="en-US" sz="1800" dirty="0"/>
              <a:t>$800 in assets = $300 in liabilities + $500 in equity</a:t>
            </a:r>
          </a:p>
          <a:p>
            <a:endParaRPr lang="en-US" sz="1800" dirty="0"/>
          </a:p>
          <a:p>
            <a:endParaRPr lang="en-US" sz="1800" dirty="0"/>
          </a:p>
        </p:txBody>
      </p:sp>
      <p:sp>
        <p:nvSpPr>
          <p:cNvPr id="4" name="Rectangle 3">
            <a:extLst>
              <a:ext uri="{FF2B5EF4-FFF2-40B4-BE49-F238E27FC236}">
                <a16:creationId xmlns:a16="http://schemas.microsoft.com/office/drawing/2014/main" id="{18A0E63A-0868-21D5-3C3B-26B43EA6C145}"/>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7BA49D2-3D0F-86DC-55D5-EAD56E69C1A6}"/>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6" name="Graphic 5">
            <a:extLst>
              <a:ext uri="{FF2B5EF4-FFF2-40B4-BE49-F238E27FC236}">
                <a16:creationId xmlns:a16="http://schemas.microsoft.com/office/drawing/2014/main" id="{AFCBA103-9288-31C9-8C3E-A2CC6BA047C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2451858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0D99D-66EE-85D3-62B3-18F88051C4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5B174F-0671-B397-1082-828C707AF5DB}"/>
              </a:ext>
            </a:extLst>
          </p:cNvPr>
          <p:cNvSpPr>
            <a:spLocks noGrp="1"/>
          </p:cNvSpPr>
          <p:nvPr>
            <p:ph type="title"/>
          </p:nvPr>
        </p:nvSpPr>
        <p:spPr/>
        <p:txBody>
          <a:bodyPr>
            <a:noAutofit/>
          </a:bodyPr>
          <a:lstStyle/>
          <a:p>
            <a:r>
              <a:rPr lang="en-US" sz="4000"/>
              <a:t>Part 1. Set Up the Business and the Balance Sheet </a:t>
            </a:r>
          </a:p>
        </p:txBody>
      </p:sp>
      <p:sp>
        <p:nvSpPr>
          <p:cNvPr id="4" name="Content Placeholder 3">
            <a:extLst>
              <a:ext uri="{FF2B5EF4-FFF2-40B4-BE49-F238E27FC236}">
                <a16:creationId xmlns:a16="http://schemas.microsoft.com/office/drawing/2014/main" id="{18C92FE5-24DD-97D5-3447-E07F6AEC7A7E}"/>
              </a:ext>
            </a:extLst>
          </p:cNvPr>
          <p:cNvSpPr>
            <a:spLocks noGrp="1"/>
          </p:cNvSpPr>
          <p:nvPr>
            <p:ph sz="half" idx="1"/>
          </p:nvPr>
        </p:nvSpPr>
        <p:spPr>
          <a:xfrm>
            <a:off x="838200" y="1825625"/>
            <a:ext cx="5165570" cy="4351338"/>
          </a:xfrm>
        </p:spPr>
        <p:txBody>
          <a:bodyPr vert="horz" lIns="91440" tIns="45720" rIns="91440" bIns="45720" rtlCol="0" anchor="t">
            <a:normAutofit/>
          </a:bodyPr>
          <a:lstStyle/>
          <a:p>
            <a:pPr marL="0" indent="0">
              <a:lnSpc>
                <a:spcPct val="100000"/>
              </a:lnSpc>
              <a:buNone/>
            </a:pPr>
            <a:r>
              <a:rPr lang="en-US" sz="2000" dirty="0"/>
              <a:t>We call it a </a:t>
            </a:r>
            <a:r>
              <a:rPr lang="en-US" sz="2000" b="1" dirty="0"/>
              <a:t>“balance sheet” </a:t>
            </a:r>
            <a:r>
              <a:rPr lang="en-US" sz="2000" dirty="0"/>
              <a:t>because we “balance” assets</a:t>
            </a:r>
            <a:br>
              <a:rPr lang="en-US" sz="2000" dirty="0"/>
            </a:br>
            <a:r>
              <a:rPr lang="en-US" sz="2000" dirty="0"/>
              <a:t>with liability and equity using a</a:t>
            </a:r>
            <a:br>
              <a:rPr lang="en-US" sz="2000" dirty="0"/>
            </a:br>
            <a:r>
              <a:rPr lang="en-US" sz="2000" dirty="0"/>
              <a:t>formula call the “accounting</a:t>
            </a:r>
            <a:br>
              <a:rPr lang="en-US" sz="2000" dirty="0"/>
            </a:br>
            <a:r>
              <a:rPr lang="en-US" sz="2000" dirty="0"/>
              <a:t>equation:”</a:t>
            </a:r>
          </a:p>
          <a:p>
            <a:pPr marL="0" indent="0">
              <a:lnSpc>
                <a:spcPct val="100000"/>
              </a:lnSpc>
              <a:buNone/>
            </a:pPr>
            <a:r>
              <a:rPr lang="en-US" sz="2000" b="1" dirty="0"/>
              <a:t>Assets = Liabilities + Equity</a:t>
            </a:r>
          </a:p>
          <a:p>
            <a:pPr marL="0" indent="0">
              <a:lnSpc>
                <a:spcPct val="100000"/>
              </a:lnSpc>
              <a:buNone/>
            </a:pPr>
            <a:r>
              <a:rPr lang="en-US" sz="2000" dirty="0"/>
              <a:t>We abbreviate like this:</a:t>
            </a:r>
          </a:p>
          <a:p>
            <a:pPr>
              <a:lnSpc>
                <a:spcPct val="100000"/>
              </a:lnSpc>
            </a:pPr>
            <a:r>
              <a:rPr lang="en-US" sz="2000" dirty="0"/>
              <a:t>A = L + E</a:t>
            </a:r>
          </a:p>
          <a:p>
            <a:pPr>
              <a:lnSpc>
                <a:spcPct val="100000"/>
              </a:lnSpc>
            </a:pPr>
            <a:r>
              <a:rPr lang="en-US" sz="2000" dirty="0"/>
              <a:t>$800 in assets </a:t>
            </a:r>
            <a:br>
              <a:rPr lang="en-US" sz="2000" dirty="0"/>
            </a:br>
            <a:r>
              <a:rPr lang="en-US" sz="2000" dirty="0"/>
              <a:t>= $300 in liabilities + $500 in equity</a:t>
            </a:r>
          </a:p>
          <a:p>
            <a:pPr>
              <a:lnSpc>
                <a:spcPct val="100000"/>
              </a:lnSpc>
            </a:pPr>
            <a:endParaRPr lang="en-US" sz="2000" dirty="0"/>
          </a:p>
        </p:txBody>
      </p:sp>
      <p:grpSp>
        <p:nvGrpSpPr>
          <p:cNvPr id="6" name="Group 5">
            <a:extLst>
              <a:ext uri="{FF2B5EF4-FFF2-40B4-BE49-F238E27FC236}">
                <a16:creationId xmlns:a16="http://schemas.microsoft.com/office/drawing/2014/main" id="{3B77A8DE-81B1-76D0-C117-CC1AF0DE50AD}"/>
              </a:ext>
            </a:extLst>
          </p:cNvPr>
          <p:cNvGrpSpPr/>
          <p:nvPr/>
        </p:nvGrpSpPr>
        <p:grpSpPr>
          <a:xfrm>
            <a:off x="8886825" y="1644511"/>
            <a:ext cx="2899586" cy="3260556"/>
            <a:chOff x="7418286" y="1607794"/>
            <a:chExt cx="3802164" cy="4697751"/>
          </a:xfrm>
        </p:grpSpPr>
        <p:sp>
          <p:nvSpPr>
            <p:cNvPr id="7" name="Rectangle 6">
              <a:extLst>
                <a:ext uri="{FF2B5EF4-FFF2-40B4-BE49-F238E27FC236}">
                  <a16:creationId xmlns:a16="http://schemas.microsoft.com/office/drawing/2014/main" id="{4C106487-44B3-752B-7877-45AEBECF4140}"/>
                </a:ext>
              </a:extLst>
            </p:cNvPr>
            <p:cNvSpPr/>
            <p:nvPr/>
          </p:nvSpPr>
          <p:spPr>
            <a:xfrm>
              <a:off x="7418286" y="1607794"/>
              <a:ext cx="3802164" cy="4697751"/>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sz="2800" u="sng">
                  <a:solidFill>
                    <a:schemeClr val="tx1"/>
                  </a:solidFill>
                  <a:latin typeface="Times New Roman" panose="02020603050405020304" pitchFamily="18" charset="0"/>
                  <a:cs typeface="Times New Roman" panose="02020603050405020304" pitchFamily="18" charset="0"/>
                </a:rPr>
                <a:t>Balance Sheet</a:t>
              </a:r>
            </a:p>
          </p:txBody>
        </p:sp>
        <p:sp>
          <p:nvSpPr>
            <p:cNvPr id="8" name="Rectangle 7">
              <a:extLst>
                <a:ext uri="{FF2B5EF4-FFF2-40B4-BE49-F238E27FC236}">
                  <a16:creationId xmlns:a16="http://schemas.microsoft.com/office/drawing/2014/main" id="{838EBB0D-15E4-A8F3-5744-2376DC3485FE}"/>
                </a:ext>
              </a:extLst>
            </p:cNvPr>
            <p:cNvSpPr/>
            <p:nvPr/>
          </p:nvSpPr>
          <p:spPr>
            <a:xfrm>
              <a:off x="7504011" y="2347254"/>
              <a:ext cx="1735239" cy="3805896"/>
            </a:xfrm>
            <a:prstGeom prst="rect">
              <a:avLst/>
            </a:prstGeom>
            <a:no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u="sng">
                  <a:solidFill>
                    <a:srgbClr val="00B0F0"/>
                  </a:solidFill>
                  <a:latin typeface="Times New Roman" panose="02020603050405020304" pitchFamily="18" charset="0"/>
                  <a:cs typeface="Times New Roman" panose="02020603050405020304" pitchFamily="18" charset="0"/>
                </a:rPr>
                <a:t>Assets</a:t>
              </a:r>
              <a:endParaRPr lang="en-US" sz="2800" u="sng">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E5E9AC2F-4D9F-C574-CBF7-DFCE7C4A66E6}"/>
                </a:ext>
              </a:extLst>
            </p:cNvPr>
            <p:cNvSpPr/>
            <p:nvPr/>
          </p:nvSpPr>
          <p:spPr>
            <a:xfrm>
              <a:off x="9373984" y="2347254"/>
              <a:ext cx="1735239" cy="1876663"/>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u="sng">
                  <a:solidFill>
                    <a:srgbClr val="FF0000"/>
                  </a:solidFill>
                  <a:latin typeface="Times New Roman" panose="02020603050405020304" pitchFamily="18" charset="0"/>
                  <a:cs typeface="Times New Roman" panose="02020603050405020304" pitchFamily="18" charset="0"/>
                </a:rPr>
                <a:t>Liabilities</a:t>
              </a:r>
              <a:endParaRPr lang="en-US" sz="2800" u="sng">
                <a:solidFill>
                  <a:srgbClr val="FF000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10AB9833-0281-C724-06DB-5659F29DBE01}"/>
                </a:ext>
              </a:extLst>
            </p:cNvPr>
            <p:cNvSpPr/>
            <p:nvPr/>
          </p:nvSpPr>
          <p:spPr>
            <a:xfrm>
              <a:off x="9373984" y="4359737"/>
              <a:ext cx="1735239" cy="1809988"/>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u="sng">
                  <a:solidFill>
                    <a:schemeClr val="tx1"/>
                  </a:solidFill>
                  <a:latin typeface="Times New Roman" panose="02020603050405020304" pitchFamily="18" charset="0"/>
                  <a:cs typeface="Times New Roman" panose="02020603050405020304" pitchFamily="18" charset="0"/>
                </a:rPr>
                <a:t>Equity</a:t>
              </a:r>
              <a:endParaRPr lang="en-US" sz="2800" u="sng">
                <a:solidFill>
                  <a:schemeClr val="tx1"/>
                </a:solidFill>
                <a:latin typeface="Times New Roman" panose="02020603050405020304" pitchFamily="18" charset="0"/>
                <a:cs typeface="Times New Roman" panose="02020603050405020304" pitchFamily="18" charset="0"/>
              </a:endParaRPr>
            </a:p>
          </p:txBody>
        </p:sp>
      </p:grpSp>
      <p:pic>
        <p:nvPicPr>
          <p:cNvPr id="14" name="Graphic 13" descr="Scales of justice outline">
            <a:extLst>
              <a:ext uri="{FF2B5EF4-FFF2-40B4-BE49-F238E27FC236}">
                <a16:creationId xmlns:a16="http://schemas.microsoft.com/office/drawing/2014/main" id="{C3481810-999D-3B6E-0299-C4CC3EF4B51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834629" y="2088985"/>
            <a:ext cx="3371849" cy="3371849"/>
          </a:xfrm>
          <a:prstGeom prst="rect">
            <a:avLst/>
          </a:prstGeom>
        </p:spPr>
      </p:pic>
      <p:sp>
        <p:nvSpPr>
          <p:cNvPr id="15" name="Rectangle 14">
            <a:extLst>
              <a:ext uri="{FF2B5EF4-FFF2-40B4-BE49-F238E27FC236}">
                <a16:creationId xmlns:a16="http://schemas.microsoft.com/office/drawing/2014/main" id="{BF3D2CB2-C6E3-CB1B-1967-97F7F9CBF599}"/>
              </a:ext>
            </a:extLst>
          </p:cNvPr>
          <p:cNvSpPr/>
          <p:nvPr/>
        </p:nvSpPr>
        <p:spPr>
          <a:xfrm>
            <a:off x="4991100" y="4314825"/>
            <a:ext cx="1019175" cy="50488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2">
                    <a:lumMod val="75000"/>
                    <a:lumOff val="25000"/>
                  </a:schemeClr>
                </a:solidFill>
              </a:rPr>
              <a:t>Assets</a:t>
            </a:r>
            <a:br>
              <a:rPr lang="en-US">
                <a:solidFill>
                  <a:schemeClr val="tx2">
                    <a:lumMod val="75000"/>
                    <a:lumOff val="25000"/>
                  </a:schemeClr>
                </a:solidFill>
              </a:rPr>
            </a:br>
            <a:r>
              <a:rPr lang="en-US" b="1">
                <a:solidFill>
                  <a:schemeClr val="tx2">
                    <a:lumMod val="75000"/>
                    <a:lumOff val="25000"/>
                  </a:schemeClr>
                </a:solidFill>
              </a:rPr>
              <a:t>$800</a:t>
            </a:r>
          </a:p>
        </p:txBody>
      </p:sp>
      <p:sp>
        <p:nvSpPr>
          <p:cNvPr id="16" name="Rectangle 15">
            <a:extLst>
              <a:ext uri="{FF2B5EF4-FFF2-40B4-BE49-F238E27FC236}">
                <a16:creationId xmlns:a16="http://schemas.microsoft.com/office/drawing/2014/main" id="{E7E2FA5D-5A12-1F49-6DEF-EE0062B8DDE1}"/>
              </a:ext>
            </a:extLst>
          </p:cNvPr>
          <p:cNvSpPr/>
          <p:nvPr/>
        </p:nvSpPr>
        <p:spPr>
          <a:xfrm>
            <a:off x="6545942" y="4314825"/>
            <a:ext cx="1019175" cy="50488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rgbClr val="C00000"/>
                </a:solidFill>
              </a:rPr>
              <a:t>Liability</a:t>
            </a:r>
            <a:br>
              <a:rPr lang="en-US" dirty="0">
                <a:solidFill>
                  <a:srgbClr val="C00000"/>
                </a:solidFill>
              </a:rPr>
            </a:br>
            <a:r>
              <a:rPr lang="en-US" b="1" dirty="0">
                <a:solidFill>
                  <a:srgbClr val="C00000"/>
                </a:solidFill>
              </a:rPr>
              <a:t>$300</a:t>
            </a:r>
          </a:p>
        </p:txBody>
      </p:sp>
      <p:sp>
        <p:nvSpPr>
          <p:cNvPr id="17" name="Rectangle 16">
            <a:extLst>
              <a:ext uri="{FF2B5EF4-FFF2-40B4-BE49-F238E27FC236}">
                <a16:creationId xmlns:a16="http://schemas.microsoft.com/office/drawing/2014/main" id="{0F150F4F-BD02-30A1-9E09-A8B35443DCF3}"/>
              </a:ext>
            </a:extLst>
          </p:cNvPr>
          <p:cNvSpPr/>
          <p:nvPr/>
        </p:nvSpPr>
        <p:spPr>
          <a:xfrm>
            <a:off x="7365434" y="4314055"/>
            <a:ext cx="1019175" cy="50488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solidFill>
              </a:rPr>
              <a:t>+ Equity</a:t>
            </a:r>
            <a:br>
              <a:rPr lang="en-US" dirty="0"/>
            </a:br>
            <a:r>
              <a:rPr lang="en-US" b="1">
                <a:solidFill>
                  <a:schemeClr val="tx1"/>
                </a:solidFill>
              </a:rPr>
              <a:t>+ $500</a:t>
            </a:r>
          </a:p>
        </p:txBody>
      </p:sp>
      <p:sp>
        <p:nvSpPr>
          <p:cNvPr id="3" name="Rectangle 2">
            <a:extLst>
              <a:ext uri="{FF2B5EF4-FFF2-40B4-BE49-F238E27FC236}">
                <a16:creationId xmlns:a16="http://schemas.microsoft.com/office/drawing/2014/main" id="{CD17DB87-8448-B57D-6937-120A9CCC6485}"/>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6197C6E-6416-A40E-A2B9-ECB6470AD230}"/>
              </a:ext>
            </a:extLst>
          </p:cNvPr>
          <p:cNvPicPr>
            <a:picLocks noChangeAspect="1"/>
          </p:cNvPicPr>
          <p:nvPr/>
        </p:nvPicPr>
        <p:blipFill>
          <a:blip r:embed="rId4"/>
          <a:stretch>
            <a:fillRect/>
          </a:stretch>
        </p:blipFill>
        <p:spPr>
          <a:xfrm>
            <a:off x="229279" y="6039827"/>
            <a:ext cx="703829" cy="685128"/>
          </a:xfrm>
          <a:prstGeom prst="rect">
            <a:avLst/>
          </a:prstGeom>
        </p:spPr>
      </p:pic>
      <p:pic>
        <p:nvPicPr>
          <p:cNvPr id="11" name="Graphic 10">
            <a:extLst>
              <a:ext uri="{FF2B5EF4-FFF2-40B4-BE49-F238E27FC236}">
                <a16:creationId xmlns:a16="http://schemas.microsoft.com/office/drawing/2014/main" id="{2E500337-1F36-E80A-F925-5B805B8C65E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4138259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4511A-96D2-2BDF-C70E-5F41C4433E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D3C070-C0BC-89C3-8754-FE3E2CEA5652}"/>
              </a:ext>
            </a:extLst>
          </p:cNvPr>
          <p:cNvSpPr>
            <a:spLocks noGrp="1"/>
          </p:cNvSpPr>
          <p:nvPr>
            <p:ph type="title"/>
          </p:nvPr>
        </p:nvSpPr>
        <p:spPr>
          <a:xfrm>
            <a:off x="838199" y="687487"/>
            <a:ext cx="10515600" cy="504887"/>
          </a:xfrm>
        </p:spPr>
        <p:txBody>
          <a:bodyPr>
            <a:noAutofit/>
          </a:bodyPr>
          <a:lstStyle/>
          <a:p>
            <a:r>
              <a:rPr lang="en-US" sz="4400"/>
              <a:t>Part 2. First Month of Operation in July</a:t>
            </a:r>
          </a:p>
        </p:txBody>
      </p:sp>
      <p:sp>
        <p:nvSpPr>
          <p:cNvPr id="3" name="Content Placeholder 2">
            <a:extLst>
              <a:ext uri="{FF2B5EF4-FFF2-40B4-BE49-F238E27FC236}">
                <a16:creationId xmlns:a16="http://schemas.microsoft.com/office/drawing/2014/main" id="{8C7A2172-7C40-731F-0901-C7CB32BD6E96}"/>
              </a:ext>
            </a:extLst>
          </p:cNvPr>
          <p:cNvSpPr>
            <a:spLocks noGrp="1"/>
          </p:cNvSpPr>
          <p:nvPr>
            <p:ph idx="1"/>
          </p:nvPr>
        </p:nvSpPr>
        <p:spPr>
          <a:xfrm>
            <a:off x="838200" y="1834503"/>
            <a:ext cx="10515600" cy="4351338"/>
          </a:xfrm>
        </p:spPr>
        <p:txBody>
          <a:bodyPr>
            <a:noAutofit/>
          </a:bodyPr>
          <a:lstStyle/>
          <a:p>
            <a:pPr marL="0" indent="0">
              <a:buNone/>
            </a:pPr>
            <a:r>
              <a:rPr lang="en-US" sz="2400" b="1" dirty="0"/>
              <a:t>Monthly Activity</a:t>
            </a:r>
          </a:p>
          <a:p>
            <a:r>
              <a:rPr lang="en-US" sz="2400" dirty="0"/>
              <a:t>Sell 1,000 cups of lemonade at $2 each</a:t>
            </a:r>
          </a:p>
          <a:p>
            <a:r>
              <a:rPr lang="en-US" sz="2400" dirty="0"/>
              <a:t>Revenue = $2,000</a:t>
            </a:r>
          </a:p>
          <a:p>
            <a:pPr marL="0" indent="0">
              <a:buNone/>
            </a:pPr>
            <a:r>
              <a:rPr lang="en-US" sz="2400" b="1" dirty="0"/>
              <a:t>Costs</a:t>
            </a:r>
          </a:p>
          <a:p>
            <a:r>
              <a:rPr lang="en-US" sz="2400" dirty="0"/>
              <a:t>More ingredients purchased = $800</a:t>
            </a:r>
          </a:p>
          <a:p>
            <a:r>
              <a:rPr lang="en-US" sz="2400" dirty="0"/>
              <a:t>Ingredients used = $600 (COGS = cost of goods sold)</a:t>
            </a:r>
          </a:p>
          <a:p>
            <a:r>
              <a:rPr lang="en-US" sz="2400" dirty="0"/>
              <a:t>Pay a friend to help = $400</a:t>
            </a:r>
          </a:p>
          <a:p>
            <a:r>
              <a:rPr lang="en-US" sz="2400" dirty="0"/>
              <a:t>Loan interest = $5</a:t>
            </a:r>
          </a:p>
          <a:p>
            <a:r>
              <a:rPr lang="en-US" sz="2400" dirty="0"/>
              <a:t>No loan principal repaid yet</a:t>
            </a:r>
          </a:p>
          <a:p>
            <a:endParaRPr lang="en-US" sz="2400" dirty="0"/>
          </a:p>
        </p:txBody>
      </p:sp>
      <p:sp>
        <p:nvSpPr>
          <p:cNvPr id="4" name="Rectangle 3">
            <a:extLst>
              <a:ext uri="{FF2B5EF4-FFF2-40B4-BE49-F238E27FC236}">
                <a16:creationId xmlns:a16="http://schemas.microsoft.com/office/drawing/2014/main" id="{26F2CE8E-36B9-7563-39D5-55C696E786A8}"/>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199A3E5-7E28-3A20-2D44-776E205C7D46}"/>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6" name="Graphic 5">
            <a:extLst>
              <a:ext uri="{FF2B5EF4-FFF2-40B4-BE49-F238E27FC236}">
                <a16:creationId xmlns:a16="http://schemas.microsoft.com/office/drawing/2014/main" id="{0040E9F8-BA1D-64CE-5CA7-B82D51496D5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1884612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52486-723C-099A-E8E0-72E560441B9A}"/>
            </a:ext>
          </a:extLst>
        </p:cNvPr>
        <p:cNvGrpSpPr/>
        <p:nvPr/>
      </p:nvGrpSpPr>
      <p:grpSpPr>
        <a:xfrm>
          <a:off x="0" y="0"/>
          <a:ext cx="0" cy="0"/>
          <a:chOff x="0" y="0"/>
          <a:chExt cx="0" cy="0"/>
        </a:xfrm>
      </p:grpSpPr>
      <p:sp>
        <p:nvSpPr>
          <p:cNvPr id="13" name="Rectangle 12">
            <a:extLst>
              <a:ext uri="{FF2B5EF4-FFF2-40B4-BE49-F238E27FC236}">
                <a16:creationId xmlns:a16="http://schemas.microsoft.com/office/drawing/2014/main" id="{B2E2F921-72CB-F7EE-B2E3-DAFB740DF750}"/>
              </a:ext>
            </a:extLst>
          </p:cNvPr>
          <p:cNvSpPr/>
          <p:nvPr/>
        </p:nvSpPr>
        <p:spPr>
          <a:xfrm>
            <a:off x="8943975" y="1614707"/>
            <a:ext cx="3068713" cy="3260556"/>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sz="2800" u="sng">
                <a:solidFill>
                  <a:schemeClr val="tx1"/>
                </a:solidFill>
                <a:latin typeface="Times New Roman" panose="02020603050405020304" pitchFamily="18" charset="0"/>
                <a:cs typeface="Times New Roman" panose="02020603050405020304" pitchFamily="18" charset="0"/>
              </a:rPr>
              <a:t>Income Statement</a:t>
            </a:r>
            <a:br>
              <a:rPr lang="en-US" sz="3200" u="sng">
                <a:solidFill>
                  <a:schemeClr val="tx1"/>
                </a:solidFill>
                <a:latin typeface="Times New Roman" panose="02020603050405020304" pitchFamily="18" charset="0"/>
                <a:cs typeface="Times New Roman" panose="02020603050405020304" pitchFamily="18" charset="0"/>
              </a:rPr>
            </a:br>
            <a:r>
              <a:rPr lang="en-US" sz="2000">
                <a:solidFill>
                  <a:schemeClr val="tx1"/>
                </a:solidFill>
                <a:latin typeface="Times New Roman" panose="02020603050405020304" pitchFamily="18" charset="0"/>
                <a:cs typeface="Times New Roman" panose="02020603050405020304" pitchFamily="18" charset="0"/>
              </a:rPr>
              <a:t>Month of July</a:t>
            </a:r>
          </a:p>
          <a:p>
            <a:endParaRPr lang="en-US">
              <a:solidFill>
                <a:schemeClr val="tx1"/>
              </a:solidFill>
              <a:latin typeface="Times New Roman" panose="02020603050405020304" pitchFamily="18" charset="0"/>
              <a:cs typeface="Times New Roman" panose="02020603050405020304" pitchFamily="18" charset="0"/>
            </a:endParaRPr>
          </a:p>
          <a:p>
            <a:r>
              <a:rPr lang="en-US" sz="2000">
                <a:solidFill>
                  <a:schemeClr val="tx1"/>
                </a:solidFill>
                <a:latin typeface="Times New Roman" panose="02020603050405020304" pitchFamily="18" charset="0"/>
                <a:cs typeface="Times New Roman" panose="02020603050405020304" pitchFamily="18" charset="0"/>
              </a:rPr>
              <a:t>    Revenue ($ received)</a:t>
            </a:r>
          </a:p>
          <a:p>
            <a:r>
              <a:rPr lang="en-US" sz="2000" u="sng">
                <a:solidFill>
                  <a:schemeClr val="tx1"/>
                </a:solidFill>
                <a:latin typeface="Times New Roman" panose="02020603050405020304" pitchFamily="18" charset="0"/>
                <a:cs typeface="Times New Roman" panose="02020603050405020304" pitchFamily="18" charset="0"/>
              </a:rPr>
              <a:t> – Expenses ($ spent)</a:t>
            </a:r>
            <a:r>
              <a:rPr lang="en-US" sz="2000" u="sng">
                <a:solidFill>
                  <a:schemeClr val="bg1"/>
                </a:solidFill>
                <a:uFill>
                  <a:solidFill>
                    <a:schemeClr val="tx1"/>
                  </a:solidFill>
                </a:uFill>
                <a:latin typeface="Times New Roman" panose="02020603050405020304" pitchFamily="18" charset="0"/>
                <a:cs typeface="Times New Roman" panose="02020603050405020304" pitchFamily="18" charset="0"/>
              </a:rPr>
              <a:t>xx</a:t>
            </a:r>
          </a:p>
          <a:p>
            <a:r>
              <a:rPr lang="en-US" sz="2000">
                <a:solidFill>
                  <a:schemeClr val="tx1"/>
                </a:solidFill>
                <a:latin typeface="Times New Roman" panose="02020603050405020304" pitchFamily="18" charset="0"/>
                <a:cs typeface="Times New Roman" panose="02020603050405020304" pitchFamily="18" charset="0"/>
              </a:rPr>
              <a:t>    Net income (Profit)</a:t>
            </a:r>
          </a:p>
        </p:txBody>
      </p:sp>
      <p:sp>
        <p:nvSpPr>
          <p:cNvPr id="2" name="Title 1">
            <a:extLst>
              <a:ext uri="{FF2B5EF4-FFF2-40B4-BE49-F238E27FC236}">
                <a16:creationId xmlns:a16="http://schemas.microsoft.com/office/drawing/2014/main" id="{6C1AF661-37FC-495C-2CE4-86B40FD032B0}"/>
              </a:ext>
            </a:extLst>
          </p:cNvPr>
          <p:cNvSpPr>
            <a:spLocks noGrp="1"/>
          </p:cNvSpPr>
          <p:nvPr>
            <p:ph type="title"/>
          </p:nvPr>
        </p:nvSpPr>
        <p:spPr>
          <a:xfrm>
            <a:off x="838199" y="687487"/>
            <a:ext cx="10515600" cy="504887"/>
          </a:xfrm>
        </p:spPr>
        <p:txBody>
          <a:bodyPr>
            <a:noAutofit/>
          </a:bodyPr>
          <a:lstStyle/>
          <a:p>
            <a:r>
              <a:rPr lang="en-US"/>
              <a:t>Part 2. First Month of Operation in July</a:t>
            </a:r>
          </a:p>
        </p:txBody>
      </p:sp>
      <p:sp>
        <p:nvSpPr>
          <p:cNvPr id="4" name="Content Placeholder 3">
            <a:extLst>
              <a:ext uri="{FF2B5EF4-FFF2-40B4-BE49-F238E27FC236}">
                <a16:creationId xmlns:a16="http://schemas.microsoft.com/office/drawing/2014/main" id="{9B48946C-E3F2-AC93-85B9-9E9E71BEAC43}"/>
              </a:ext>
            </a:extLst>
          </p:cNvPr>
          <p:cNvSpPr>
            <a:spLocks noGrp="1"/>
          </p:cNvSpPr>
          <p:nvPr>
            <p:ph sz="half" idx="1"/>
          </p:nvPr>
        </p:nvSpPr>
        <p:spPr>
          <a:xfrm>
            <a:off x="838199" y="1825625"/>
            <a:ext cx="7781926" cy="4351338"/>
          </a:xfrm>
        </p:spPr>
        <p:txBody>
          <a:bodyPr vert="horz" lIns="91440" tIns="45720" rIns="91440" bIns="45720" rtlCol="0" anchor="t">
            <a:noAutofit/>
          </a:bodyPr>
          <a:lstStyle/>
          <a:p>
            <a:pPr marL="0" indent="0">
              <a:lnSpc>
                <a:spcPct val="100000"/>
              </a:lnSpc>
              <a:spcBef>
                <a:spcPts val="600"/>
              </a:spcBef>
              <a:buNone/>
            </a:pPr>
            <a:r>
              <a:rPr lang="en-US" sz="2400" b="1" dirty="0"/>
              <a:t>📈 </a:t>
            </a:r>
            <a:r>
              <a:rPr lang="en-US" sz="2000" b="1" dirty="0"/>
              <a:t>INCOME STATEMENT — July</a:t>
            </a:r>
          </a:p>
          <a:p>
            <a:pPr marL="0" indent="0">
              <a:lnSpc>
                <a:spcPct val="100000"/>
              </a:lnSpc>
              <a:spcBef>
                <a:spcPts val="600"/>
              </a:spcBef>
              <a:buNone/>
            </a:pPr>
            <a:r>
              <a:rPr lang="en-US" sz="2000" dirty="0"/>
              <a:t>The Income Statement shows performance over a period of time.</a:t>
            </a:r>
            <a:br>
              <a:rPr lang="en-US" sz="2000" dirty="0"/>
            </a:br>
            <a:r>
              <a:rPr lang="en-US" sz="2000" dirty="0"/>
              <a:t>It answers: Did we make money in July?</a:t>
            </a:r>
          </a:p>
          <a:p>
            <a:pPr>
              <a:lnSpc>
                <a:spcPct val="100000"/>
              </a:lnSpc>
              <a:spcBef>
                <a:spcPts val="600"/>
              </a:spcBef>
            </a:pPr>
            <a:r>
              <a:rPr lang="en-US" sz="2000" b="1" dirty="0"/>
              <a:t>Revenue:</a:t>
            </a:r>
            <a:br>
              <a:rPr lang="en-US" sz="2000" dirty="0"/>
            </a:br>
            <a:r>
              <a:rPr lang="en-US" sz="2000" dirty="0"/>
              <a:t>$2,000 from selling 1,000 cups of lemonade at $2 each</a:t>
            </a:r>
          </a:p>
          <a:p>
            <a:pPr marL="0" indent="0">
              <a:lnSpc>
                <a:spcPct val="100000"/>
              </a:lnSpc>
              <a:spcBef>
                <a:spcPts val="600"/>
              </a:spcBef>
              <a:buNone/>
            </a:pPr>
            <a:r>
              <a:rPr lang="en-US" sz="2000" b="1" dirty="0"/>
              <a:t>Expenses:</a:t>
            </a:r>
          </a:p>
          <a:p>
            <a:pPr>
              <a:lnSpc>
                <a:spcPct val="100000"/>
              </a:lnSpc>
              <a:spcBef>
                <a:spcPts val="600"/>
              </a:spcBef>
            </a:pPr>
            <a:r>
              <a:rPr lang="en-US" sz="2000" dirty="0"/>
              <a:t>Ingredients used in the 1,000 cups of lemonade we sold: </a:t>
            </a:r>
            <a:br>
              <a:rPr lang="en-US" sz="2000" dirty="0"/>
            </a:br>
            <a:r>
              <a:rPr lang="en-US" sz="2000" dirty="0"/>
              <a:t>COGS = $600</a:t>
            </a:r>
          </a:p>
          <a:p>
            <a:pPr>
              <a:lnSpc>
                <a:spcPct val="100000"/>
              </a:lnSpc>
              <a:spcBef>
                <a:spcPts val="600"/>
              </a:spcBef>
            </a:pPr>
            <a:r>
              <a:rPr lang="en-US" sz="2000" dirty="0"/>
              <a:t>Wages = $400</a:t>
            </a:r>
          </a:p>
          <a:p>
            <a:pPr>
              <a:lnSpc>
                <a:spcPct val="100000"/>
              </a:lnSpc>
              <a:spcBef>
                <a:spcPts val="600"/>
              </a:spcBef>
            </a:pPr>
            <a:r>
              <a:rPr lang="en-US" sz="2000" dirty="0"/>
              <a:t>Interest =   $5</a:t>
            </a:r>
          </a:p>
          <a:p>
            <a:pPr>
              <a:lnSpc>
                <a:spcPct val="100000"/>
              </a:lnSpc>
              <a:spcBef>
                <a:spcPts val="600"/>
              </a:spcBef>
            </a:pPr>
            <a:r>
              <a:rPr lang="en-US" sz="2000" b="1" dirty="0"/>
              <a:t>Total Expenses = $1,005</a:t>
            </a:r>
          </a:p>
        </p:txBody>
      </p:sp>
      <p:sp>
        <p:nvSpPr>
          <p:cNvPr id="19" name="TextBox 18">
            <a:extLst>
              <a:ext uri="{FF2B5EF4-FFF2-40B4-BE49-F238E27FC236}">
                <a16:creationId xmlns:a16="http://schemas.microsoft.com/office/drawing/2014/main" id="{83B1F22A-A7FC-AC26-6CF7-DE82409E62E3}"/>
              </a:ext>
            </a:extLst>
          </p:cNvPr>
          <p:cNvSpPr txBox="1"/>
          <p:nvPr/>
        </p:nvSpPr>
        <p:spPr>
          <a:xfrm>
            <a:off x="5215809" y="4566424"/>
            <a:ext cx="2978944" cy="1323439"/>
          </a:xfrm>
          <a:prstGeom prst="rect">
            <a:avLst/>
          </a:prstGeom>
          <a:noFill/>
        </p:spPr>
        <p:txBody>
          <a:bodyPr wrap="square" lIns="91440" tIns="45720" rIns="91440" bIns="45720" anchor="t">
            <a:spAutoFit/>
          </a:bodyPr>
          <a:lstStyle/>
          <a:p>
            <a:r>
              <a:rPr lang="en-US" sz="2000" dirty="0">
                <a:latin typeface="+mj-lt"/>
                <a:cs typeface="Times New Roman"/>
              </a:rPr>
              <a:t> </a:t>
            </a:r>
            <a:r>
              <a:rPr lang="en-US" sz="2000" b="1" dirty="0">
                <a:latin typeface="+mj-lt"/>
                <a:cs typeface="Times New Roman"/>
              </a:rPr>
              <a:t>Total Expenses = $1,005</a:t>
            </a:r>
            <a:endParaRPr lang="en-US" sz="2000" b="1" dirty="0">
              <a:solidFill>
                <a:schemeClr val="tx1"/>
              </a:solidFill>
              <a:latin typeface="+mj-lt"/>
              <a:cs typeface="Times New Roman" panose="02020603050405020304" pitchFamily="18" charset="0"/>
            </a:endParaRPr>
          </a:p>
          <a:p>
            <a:pPr>
              <a:tabLst>
                <a:tab pos="228600" algn="l"/>
                <a:tab pos="1257300" algn="l"/>
              </a:tabLst>
            </a:pPr>
            <a:r>
              <a:rPr lang="en-US" sz="2000" dirty="0">
                <a:latin typeface="+mj-lt"/>
                <a:cs typeface="Times New Roman" panose="02020603050405020304" pitchFamily="18" charset="0"/>
              </a:rPr>
              <a:t>	Revenue	$2,000</a:t>
            </a:r>
          </a:p>
          <a:p>
            <a:pPr>
              <a:tabLst>
                <a:tab pos="228600" algn="l"/>
                <a:tab pos="1257300" algn="l"/>
              </a:tabLst>
            </a:pPr>
            <a:r>
              <a:rPr lang="en-US" sz="2000" dirty="0">
                <a:uFill>
                  <a:solidFill>
                    <a:schemeClr val="tx1"/>
                  </a:solidFill>
                </a:uFill>
                <a:latin typeface="+mj-lt"/>
                <a:cs typeface="Times New Roman" panose="02020603050405020304" pitchFamily="18" charset="0"/>
              </a:rPr>
              <a:t>-	</a:t>
            </a:r>
            <a:r>
              <a:rPr lang="en-US" sz="2000" u="sng" dirty="0">
                <a:uFill>
                  <a:solidFill>
                    <a:schemeClr val="tx1"/>
                  </a:solidFill>
                </a:uFill>
                <a:latin typeface="+mj-lt"/>
                <a:cs typeface="Times New Roman" panose="02020603050405020304" pitchFamily="18" charset="0"/>
              </a:rPr>
              <a:t>Expenses	$1,005</a:t>
            </a:r>
          </a:p>
          <a:p>
            <a:r>
              <a:rPr lang="en-US" sz="2000" dirty="0">
                <a:latin typeface="+mj-lt"/>
                <a:cs typeface="Times New Roman"/>
              </a:rPr>
              <a:t> </a:t>
            </a:r>
            <a:r>
              <a:rPr lang="en-US" sz="2000" b="1" dirty="0">
                <a:latin typeface="+mj-lt"/>
                <a:cs typeface="Times New Roman"/>
              </a:rPr>
              <a:t>   Net income $995</a:t>
            </a:r>
          </a:p>
        </p:txBody>
      </p:sp>
      <p:sp>
        <p:nvSpPr>
          <p:cNvPr id="3" name="Rectangle 2">
            <a:extLst>
              <a:ext uri="{FF2B5EF4-FFF2-40B4-BE49-F238E27FC236}">
                <a16:creationId xmlns:a16="http://schemas.microsoft.com/office/drawing/2014/main" id="{FD9143BF-E38F-A724-559E-C67F8DABF1EE}"/>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0C4B6F0-576D-8510-C29F-E2F07A02D425}"/>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6" name="Graphic 5">
            <a:extLst>
              <a:ext uri="{FF2B5EF4-FFF2-40B4-BE49-F238E27FC236}">
                <a16:creationId xmlns:a16="http://schemas.microsoft.com/office/drawing/2014/main" id="{E65C3FA1-870F-A8B0-17DD-59A92970BF8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3595050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A6DC3-80C9-7BB7-09E8-DCFC2C2454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EA5038-F79B-D968-F7BC-A7DD17F04AFB}"/>
              </a:ext>
            </a:extLst>
          </p:cNvPr>
          <p:cNvSpPr>
            <a:spLocks noGrp="1"/>
          </p:cNvSpPr>
          <p:nvPr>
            <p:ph type="title"/>
          </p:nvPr>
        </p:nvSpPr>
        <p:spPr>
          <a:xfrm>
            <a:off x="838199" y="687487"/>
            <a:ext cx="10515600" cy="504887"/>
          </a:xfrm>
        </p:spPr>
        <p:txBody>
          <a:bodyPr>
            <a:noAutofit/>
          </a:bodyPr>
          <a:lstStyle/>
          <a:p>
            <a:r>
              <a:rPr lang="en-US"/>
              <a:t>Part 3. End of First Month of Operations, time to update the Balance Sheet on July 31</a:t>
            </a:r>
          </a:p>
        </p:txBody>
      </p:sp>
      <p:sp>
        <p:nvSpPr>
          <p:cNvPr id="3" name="Content Placeholder 2">
            <a:extLst>
              <a:ext uri="{FF2B5EF4-FFF2-40B4-BE49-F238E27FC236}">
                <a16:creationId xmlns:a16="http://schemas.microsoft.com/office/drawing/2014/main" id="{86766094-11D0-2EB3-5F47-86AF4EBC61A1}"/>
              </a:ext>
            </a:extLst>
          </p:cNvPr>
          <p:cNvSpPr>
            <a:spLocks noGrp="1"/>
          </p:cNvSpPr>
          <p:nvPr>
            <p:ph idx="1"/>
          </p:nvPr>
        </p:nvSpPr>
        <p:spPr>
          <a:xfrm>
            <a:off x="838200" y="1834503"/>
            <a:ext cx="4781550" cy="4351338"/>
          </a:xfrm>
        </p:spPr>
        <p:txBody>
          <a:bodyPr>
            <a:noAutofit/>
          </a:bodyPr>
          <a:lstStyle/>
          <a:p>
            <a:pPr marL="0" indent="0">
              <a:lnSpc>
                <a:spcPct val="100000"/>
              </a:lnSpc>
              <a:spcBef>
                <a:spcPts val="600"/>
              </a:spcBef>
              <a:buNone/>
            </a:pPr>
            <a:r>
              <a:rPr lang="en-US" sz="2000" b="1" dirty="0"/>
              <a:t>Cash calculation:</a:t>
            </a:r>
          </a:p>
          <a:p>
            <a:pPr marL="0" indent="0">
              <a:lnSpc>
                <a:spcPct val="100000"/>
              </a:lnSpc>
              <a:spcBef>
                <a:spcPts val="600"/>
              </a:spcBef>
              <a:buNone/>
              <a:tabLst>
                <a:tab pos="914400" algn="r"/>
                <a:tab pos="1085850" algn="l"/>
              </a:tabLst>
            </a:pPr>
            <a:r>
              <a:rPr lang="en-US" sz="2000" dirty="0"/>
              <a:t>	$200	Beginning Cash</a:t>
            </a:r>
          </a:p>
          <a:p>
            <a:pPr marL="0" indent="0">
              <a:lnSpc>
                <a:spcPct val="100000"/>
              </a:lnSpc>
              <a:spcBef>
                <a:spcPts val="600"/>
              </a:spcBef>
              <a:buNone/>
              <a:tabLst>
                <a:tab pos="914400" algn="r"/>
                <a:tab pos="1085850" algn="l"/>
              </a:tabLst>
            </a:pPr>
            <a:r>
              <a:rPr lang="en-US" sz="2000" dirty="0"/>
              <a:t>+	$2,000	Revenue</a:t>
            </a:r>
            <a:br>
              <a:rPr lang="en-US" sz="2000" dirty="0"/>
            </a:br>
            <a:r>
              <a:rPr lang="en-US" sz="2000" dirty="0"/>
              <a:t>-	$800	Ingredients purchased</a:t>
            </a:r>
            <a:br>
              <a:rPr lang="en-US" sz="2000" dirty="0"/>
            </a:br>
            <a:r>
              <a:rPr lang="en-US" sz="2000" dirty="0"/>
              <a:t>-	$400	Wages</a:t>
            </a:r>
            <a:br>
              <a:rPr lang="en-US" sz="2000" dirty="0"/>
            </a:br>
            <a:r>
              <a:rPr lang="en-US" sz="2000" u="sng" dirty="0"/>
              <a:t>-	$5	Interest</a:t>
            </a:r>
            <a:br>
              <a:rPr lang="en-US" sz="2000" dirty="0"/>
            </a:br>
            <a:r>
              <a:rPr lang="en-US" sz="2000" dirty="0"/>
              <a:t>	$995	Ending Cash</a:t>
            </a:r>
          </a:p>
          <a:p>
            <a:pPr marL="0" indent="0">
              <a:lnSpc>
                <a:spcPct val="100000"/>
              </a:lnSpc>
              <a:spcBef>
                <a:spcPts val="600"/>
              </a:spcBef>
              <a:buNone/>
              <a:tabLst>
                <a:tab pos="914400" algn="r"/>
                <a:tab pos="1085850" algn="l"/>
              </a:tabLst>
            </a:pPr>
            <a:r>
              <a:rPr lang="en-US" sz="2000" dirty="0"/>
              <a:t>$995 = Ending Cash</a:t>
            </a:r>
          </a:p>
          <a:p>
            <a:pPr marL="0" indent="0">
              <a:lnSpc>
                <a:spcPct val="100000"/>
              </a:lnSpc>
              <a:spcBef>
                <a:spcPts val="600"/>
              </a:spcBef>
              <a:buNone/>
            </a:pPr>
            <a:endParaRPr lang="en-US" sz="2000" dirty="0"/>
          </a:p>
        </p:txBody>
      </p:sp>
      <p:sp>
        <p:nvSpPr>
          <p:cNvPr id="5" name="TextBox 4">
            <a:extLst>
              <a:ext uri="{FF2B5EF4-FFF2-40B4-BE49-F238E27FC236}">
                <a16:creationId xmlns:a16="http://schemas.microsoft.com/office/drawing/2014/main" id="{D0F6DF64-52DB-A149-F196-71DEE23E80CE}"/>
              </a:ext>
            </a:extLst>
          </p:cNvPr>
          <p:cNvSpPr txBox="1"/>
          <p:nvPr/>
        </p:nvSpPr>
        <p:spPr>
          <a:xfrm>
            <a:off x="5619982" y="1837988"/>
            <a:ext cx="6105524" cy="2970044"/>
          </a:xfrm>
          <a:prstGeom prst="rect">
            <a:avLst/>
          </a:prstGeom>
          <a:noFill/>
        </p:spPr>
        <p:txBody>
          <a:bodyPr wrap="square">
            <a:spAutoFit/>
          </a:bodyPr>
          <a:lstStyle/>
          <a:p>
            <a:pPr marL="0" indent="0">
              <a:lnSpc>
                <a:spcPct val="100000"/>
              </a:lnSpc>
              <a:spcBef>
                <a:spcPts val="600"/>
              </a:spcBef>
              <a:buNone/>
            </a:pPr>
            <a:r>
              <a:rPr lang="en-US" sz="1800" b="1" dirty="0"/>
              <a:t>Inventory left: </a:t>
            </a:r>
          </a:p>
          <a:p>
            <a:pPr marL="285750" indent="-285750">
              <a:lnSpc>
                <a:spcPct val="100000"/>
              </a:lnSpc>
              <a:spcBef>
                <a:spcPts val="600"/>
              </a:spcBef>
              <a:buFont typeface="Arial" panose="020B0604020202020204" pitchFamily="34" charset="0"/>
              <a:buChar char="•"/>
            </a:pPr>
            <a:r>
              <a:rPr lang="en-US" sz="1800" dirty="0"/>
              <a:t>We started the month with $200 in inventory.</a:t>
            </a:r>
          </a:p>
          <a:p>
            <a:pPr marL="285750" indent="-285750">
              <a:lnSpc>
                <a:spcPct val="100000"/>
              </a:lnSpc>
              <a:spcBef>
                <a:spcPts val="600"/>
              </a:spcBef>
              <a:buFont typeface="Arial" panose="020B0604020202020204" pitchFamily="34" charset="0"/>
              <a:buChar char="•"/>
            </a:pPr>
            <a:r>
              <a:rPr lang="en-US" sz="1800" dirty="0"/>
              <a:t>We know we used $600 of inventory in the month, and we spent $800 on buying more ingredients (inventory) during month.</a:t>
            </a:r>
          </a:p>
          <a:p>
            <a:pPr marL="285750" indent="-285750">
              <a:lnSpc>
                <a:spcPct val="100000"/>
              </a:lnSpc>
              <a:spcBef>
                <a:spcPts val="600"/>
              </a:spcBef>
              <a:buFont typeface="Arial" panose="020B0604020202020204" pitchFamily="34" charset="0"/>
              <a:buChar char="•"/>
            </a:pPr>
            <a:r>
              <a:rPr lang="en-US" sz="1800" dirty="0"/>
              <a:t>We started with $200, then added in another $800, but we used $600: $200 + $800 – $600 </a:t>
            </a:r>
          </a:p>
          <a:p>
            <a:pPr marL="285750" indent="-285750">
              <a:lnSpc>
                <a:spcPct val="100000"/>
              </a:lnSpc>
              <a:spcBef>
                <a:spcPts val="600"/>
              </a:spcBef>
              <a:buFont typeface="Arial" panose="020B0604020202020204" pitchFamily="34" charset="0"/>
              <a:buChar char="•"/>
            </a:pPr>
            <a:r>
              <a:rPr lang="en-US" sz="1800" dirty="0"/>
              <a:t>Remaining inventory = $400</a:t>
            </a:r>
          </a:p>
          <a:p>
            <a:pPr>
              <a:lnSpc>
                <a:spcPct val="100000"/>
              </a:lnSpc>
              <a:spcBef>
                <a:spcPts val="600"/>
              </a:spcBef>
            </a:pPr>
            <a:r>
              <a:rPr lang="en-US" sz="1800" b="1" dirty="0"/>
              <a:t>Stand value: $400</a:t>
            </a:r>
          </a:p>
        </p:txBody>
      </p:sp>
      <p:sp>
        <p:nvSpPr>
          <p:cNvPr id="4" name="Rectangle 3">
            <a:extLst>
              <a:ext uri="{FF2B5EF4-FFF2-40B4-BE49-F238E27FC236}">
                <a16:creationId xmlns:a16="http://schemas.microsoft.com/office/drawing/2014/main" id="{440AB9DA-6983-CC68-E2DC-E3F12D174927}"/>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9A3EE99A-9813-784D-D45B-D267214C2CEA}"/>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7" name="Graphic 6">
            <a:extLst>
              <a:ext uri="{FF2B5EF4-FFF2-40B4-BE49-F238E27FC236}">
                <a16:creationId xmlns:a16="http://schemas.microsoft.com/office/drawing/2014/main" id="{C3DE165B-413C-785C-F875-B07E4F5A5B6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1769898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998667-107D-C56A-A931-015CFE6B5D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D2FD65-308A-2F51-E26A-9C7DE0F3D005}"/>
              </a:ext>
            </a:extLst>
          </p:cNvPr>
          <p:cNvSpPr>
            <a:spLocks noGrp="1"/>
          </p:cNvSpPr>
          <p:nvPr>
            <p:ph type="title"/>
          </p:nvPr>
        </p:nvSpPr>
        <p:spPr>
          <a:xfrm>
            <a:off x="838199" y="687487"/>
            <a:ext cx="10515600" cy="504887"/>
          </a:xfrm>
        </p:spPr>
        <p:txBody>
          <a:bodyPr>
            <a:noAutofit/>
          </a:bodyPr>
          <a:lstStyle/>
          <a:p>
            <a:r>
              <a:rPr lang="en-US" sz="3600"/>
              <a:t>Part 3. End of First Month of Operations, time to update the Balance Sheet on July 31</a:t>
            </a:r>
          </a:p>
        </p:txBody>
      </p:sp>
      <p:sp>
        <p:nvSpPr>
          <p:cNvPr id="23" name="Content Placeholder 22">
            <a:extLst>
              <a:ext uri="{FF2B5EF4-FFF2-40B4-BE49-F238E27FC236}">
                <a16:creationId xmlns:a16="http://schemas.microsoft.com/office/drawing/2014/main" id="{848D4770-2616-8DE0-55EE-69557FD877A8}"/>
              </a:ext>
            </a:extLst>
          </p:cNvPr>
          <p:cNvSpPr>
            <a:spLocks noGrp="1"/>
          </p:cNvSpPr>
          <p:nvPr>
            <p:ph sz="half" idx="2"/>
          </p:nvPr>
        </p:nvSpPr>
        <p:spPr>
          <a:xfrm>
            <a:off x="6629400" y="1574532"/>
            <a:ext cx="5181600" cy="1022350"/>
          </a:xfrm>
        </p:spPr>
        <p:txBody>
          <a:bodyPr>
            <a:normAutofit fontScale="85000" lnSpcReduction="20000"/>
          </a:bodyPr>
          <a:lstStyle/>
          <a:p>
            <a:pPr marL="0" indent="0">
              <a:lnSpc>
                <a:spcPct val="100000"/>
              </a:lnSpc>
              <a:spcBef>
                <a:spcPts val="600"/>
              </a:spcBef>
              <a:buNone/>
            </a:pPr>
            <a:r>
              <a:rPr lang="en-US" sz="2400" kern="100">
                <a:latin typeface="Times New Roman" panose="02020603050405020304" pitchFamily="18" charset="0"/>
                <a:ea typeface="Aptos" panose="020B0004020202020204" pitchFamily="34" charset="0"/>
              </a:rPr>
              <a:t>✅</a:t>
            </a:r>
            <a:r>
              <a:rPr lang="en-US" sz="2400" kern="100">
                <a:latin typeface="+mj-lt"/>
                <a:ea typeface="Aptos" panose="020B0004020202020204" pitchFamily="34" charset="0"/>
              </a:rPr>
              <a:t>Check:</a:t>
            </a:r>
          </a:p>
          <a:p>
            <a:pPr marL="0" indent="0">
              <a:lnSpc>
                <a:spcPct val="100000"/>
              </a:lnSpc>
              <a:spcBef>
                <a:spcPts val="600"/>
              </a:spcBef>
              <a:buNone/>
            </a:pPr>
            <a:r>
              <a:rPr lang="en-US" sz="2400" kern="100">
                <a:latin typeface="+mj-lt"/>
                <a:ea typeface="Aptos" panose="020B0004020202020204" pitchFamily="34" charset="0"/>
              </a:rPr>
              <a:t> Assets = Liabilities + Equity</a:t>
            </a:r>
          </a:p>
          <a:p>
            <a:pPr marL="0" indent="0">
              <a:lnSpc>
                <a:spcPct val="100000"/>
              </a:lnSpc>
              <a:spcBef>
                <a:spcPts val="600"/>
              </a:spcBef>
              <a:buNone/>
            </a:pPr>
            <a:r>
              <a:rPr lang="en-US" sz="2400" u="sng" kern="100">
                <a:latin typeface="+mj-lt"/>
                <a:ea typeface="Aptos" panose="020B0004020202020204" pitchFamily="34" charset="0"/>
              </a:rPr>
              <a:t>$1,795 = 300 + 1,495 = 1,795</a:t>
            </a:r>
            <a:endParaRPr lang="en-US"/>
          </a:p>
        </p:txBody>
      </p:sp>
      <p:grpSp>
        <p:nvGrpSpPr>
          <p:cNvPr id="16" name="Group 15">
            <a:extLst>
              <a:ext uri="{FF2B5EF4-FFF2-40B4-BE49-F238E27FC236}">
                <a16:creationId xmlns:a16="http://schemas.microsoft.com/office/drawing/2014/main" id="{232CAB54-8E85-DB98-1952-7AA6228ACD03}"/>
              </a:ext>
            </a:extLst>
          </p:cNvPr>
          <p:cNvGrpSpPr/>
          <p:nvPr/>
        </p:nvGrpSpPr>
        <p:grpSpPr>
          <a:xfrm>
            <a:off x="561072" y="2177300"/>
            <a:ext cx="5515877" cy="2645680"/>
            <a:chOff x="714375" y="2148725"/>
            <a:chExt cx="5515877" cy="2645680"/>
          </a:xfrm>
        </p:grpSpPr>
        <p:sp>
          <p:nvSpPr>
            <p:cNvPr id="10" name="TextBox 9">
              <a:extLst>
                <a:ext uri="{FF2B5EF4-FFF2-40B4-BE49-F238E27FC236}">
                  <a16:creationId xmlns:a16="http://schemas.microsoft.com/office/drawing/2014/main" id="{69BE336A-3DEA-5970-6CE9-ED79D71194C5}"/>
                </a:ext>
              </a:extLst>
            </p:cNvPr>
            <p:cNvSpPr txBox="1"/>
            <p:nvPr/>
          </p:nvSpPr>
          <p:spPr>
            <a:xfrm>
              <a:off x="3589881" y="2148726"/>
              <a:ext cx="2506120" cy="2636619"/>
            </a:xfrm>
            <a:prstGeom prst="rect">
              <a:avLst/>
            </a:prstGeom>
            <a:noFill/>
          </p:spPr>
          <p:txBody>
            <a:bodyPr wrap="square" lIns="91440" tIns="45720" rIns="91440" bIns="45720" anchor="t">
              <a:spAutoFit/>
            </a:bodyPr>
            <a:lstStyle/>
            <a:p>
              <a:pPr>
                <a:spcAft>
                  <a:spcPts val="800"/>
                </a:spcAft>
              </a:pPr>
              <a:r>
                <a:rPr lang="en-US" sz="2000" u="sng" kern="100">
                  <a:effectLst/>
                  <a:latin typeface="Times New Roman" panose="02020603050405020304" pitchFamily="18" charset="0"/>
                  <a:ea typeface="Aptos" panose="020B0004020202020204" pitchFamily="34" charset="0"/>
                </a:rPr>
                <a:t>Liabilities:</a:t>
              </a:r>
            </a:p>
            <a:p>
              <a:pPr>
                <a:spcAft>
                  <a:spcPts val="800"/>
                </a:spcAft>
              </a:pPr>
              <a:r>
                <a:rPr lang="en-US" sz="2000" kern="100">
                  <a:effectLst/>
                  <a:latin typeface="Times New Roman" panose="02020603050405020304" pitchFamily="18" charset="0"/>
                  <a:ea typeface="Aptos" panose="020B0004020202020204" pitchFamily="34" charset="0"/>
                </a:rPr>
                <a:t>Loan = $300</a:t>
              </a:r>
            </a:p>
            <a:p>
              <a:pPr>
                <a:spcAft>
                  <a:spcPts val="800"/>
                </a:spcAft>
              </a:pPr>
              <a:br>
                <a:rPr lang="en-US" sz="1050" u="sng" kern="100" dirty="0">
                  <a:latin typeface="Times New Roman" panose="02020603050405020304" pitchFamily="18" charset="0"/>
                  <a:ea typeface="Aptos" panose="020B0004020202020204" pitchFamily="34" charset="0"/>
                </a:rPr>
              </a:br>
              <a:r>
                <a:rPr lang="en-US" sz="2000" u="sng" kern="100">
                  <a:effectLst/>
                  <a:latin typeface="Times New Roman"/>
                  <a:ea typeface="Aptos" panose="020B0004020202020204" pitchFamily="34" charset="0"/>
                  <a:cs typeface="Times New Roman"/>
                </a:rPr>
                <a:t>Equity:</a:t>
              </a:r>
            </a:p>
            <a:p>
              <a:pPr>
                <a:spcAft>
                  <a:spcPts val="800"/>
                </a:spcAft>
              </a:pPr>
              <a:r>
                <a:rPr lang="en-US" sz="2000" kern="100">
                  <a:latin typeface="Times New Roman"/>
                  <a:ea typeface="Aptos" panose="020B0004020202020204" pitchFamily="34" charset="0"/>
                  <a:cs typeface="Times New Roman"/>
                </a:rPr>
                <a:t>     </a:t>
              </a:r>
              <a:r>
                <a:rPr lang="en-US" sz="2000" kern="100">
                  <a:effectLst/>
                  <a:latin typeface="Times New Roman"/>
                  <a:ea typeface="Aptos" panose="020B0004020202020204" pitchFamily="34" charset="0"/>
                  <a:cs typeface="Times New Roman"/>
                </a:rPr>
                <a:t> </a:t>
              </a:r>
              <a:r>
                <a:rPr lang="en-US" sz="2000" kern="100">
                  <a:latin typeface="Times New Roman"/>
                  <a:ea typeface="Aptos" panose="020B0004020202020204" pitchFamily="34" charset="0"/>
                  <a:cs typeface="Times New Roman"/>
                </a:rPr>
                <a:t>   </a:t>
              </a:r>
              <a:r>
                <a:rPr lang="en-US" sz="2000" kern="100">
                  <a:effectLst/>
                  <a:latin typeface="Times New Roman"/>
                  <a:ea typeface="Aptos" panose="020B0004020202020204" pitchFamily="34" charset="0"/>
                  <a:cs typeface="Times New Roman"/>
                </a:rPr>
                <a:t>Original = $500</a:t>
              </a:r>
            </a:p>
            <a:p>
              <a:pPr>
                <a:spcAft>
                  <a:spcPts val="800"/>
                </a:spcAft>
              </a:pPr>
              <a:r>
                <a:rPr lang="en-US" sz="2000" u="sng" kern="100">
                  <a:effectLst/>
                  <a:latin typeface="Times New Roman" panose="02020603050405020304" pitchFamily="18" charset="0"/>
                  <a:ea typeface="Aptos" panose="020B0004020202020204" pitchFamily="34" charset="0"/>
                </a:rPr>
                <a:t> + Net Income = $995</a:t>
              </a:r>
            </a:p>
            <a:p>
              <a:pPr>
                <a:spcAft>
                  <a:spcPts val="800"/>
                </a:spcAft>
              </a:pPr>
              <a:r>
                <a:rPr lang="en-US" sz="2000" kern="100">
                  <a:effectLst/>
                  <a:latin typeface="Times New Roman" panose="02020603050405020304" pitchFamily="18" charset="0"/>
                  <a:ea typeface="Aptos" panose="020B0004020202020204" pitchFamily="34" charset="0"/>
                </a:rPr>
                <a:t>Total Equity = $1,495</a:t>
              </a:r>
            </a:p>
          </p:txBody>
        </p:sp>
        <p:sp>
          <p:nvSpPr>
            <p:cNvPr id="11" name="Rectangle 10">
              <a:extLst>
                <a:ext uri="{FF2B5EF4-FFF2-40B4-BE49-F238E27FC236}">
                  <a16:creationId xmlns:a16="http://schemas.microsoft.com/office/drawing/2014/main" id="{AD3E3DAD-8802-625E-8C16-7AD528033092}"/>
                </a:ext>
              </a:extLst>
            </p:cNvPr>
            <p:cNvSpPr/>
            <p:nvPr/>
          </p:nvSpPr>
          <p:spPr>
            <a:xfrm>
              <a:off x="714375" y="2148725"/>
              <a:ext cx="2471407" cy="2645679"/>
            </a:xfrm>
            <a:prstGeom prst="rect">
              <a:avLst/>
            </a:prstGeom>
            <a:no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467764D-9CFA-63A0-7C79-0398D17ED192}"/>
                </a:ext>
              </a:extLst>
            </p:cNvPr>
            <p:cNvSpPr/>
            <p:nvPr/>
          </p:nvSpPr>
          <p:spPr>
            <a:xfrm>
              <a:off x="3392037" y="2148726"/>
              <a:ext cx="2838215" cy="865688"/>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AACACBF-A2DB-444B-A42D-252E531B3044}"/>
                </a:ext>
              </a:extLst>
            </p:cNvPr>
            <p:cNvSpPr/>
            <p:nvPr/>
          </p:nvSpPr>
          <p:spPr>
            <a:xfrm>
              <a:off x="3392037" y="3136960"/>
              <a:ext cx="2838215" cy="165744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4DC286A3-478B-2D1A-C953-D98AF92B1640}"/>
                </a:ext>
              </a:extLst>
            </p:cNvPr>
            <p:cNvSpPr txBox="1"/>
            <p:nvPr/>
          </p:nvSpPr>
          <p:spPr>
            <a:xfrm>
              <a:off x="758716" y="2177723"/>
              <a:ext cx="2382724" cy="1918474"/>
            </a:xfrm>
            <a:prstGeom prst="rect">
              <a:avLst/>
            </a:prstGeom>
            <a:noFill/>
          </p:spPr>
          <p:txBody>
            <a:bodyPr wrap="square">
              <a:spAutoFit/>
            </a:bodyPr>
            <a:lstStyle/>
            <a:p>
              <a:pPr>
                <a:spcAft>
                  <a:spcPts val="800"/>
                </a:spcAft>
              </a:pPr>
              <a:r>
                <a:rPr lang="en-US" sz="2000" u="sng" kern="100">
                  <a:effectLst/>
                  <a:latin typeface="Times New Roman" panose="02020603050405020304" pitchFamily="18" charset="0"/>
                  <a:ea typeface="Aptos" panose="020B0004020202020204" pitchFamily="34" charset="0"/>
                </a:rPr>
                <a:t>Assets:</a:t>
              </a:r>
            </a:p>
            <a:p>
              <a:pPr algn="r">
                <a:lnSpc>
                  <a:spcPct val="90000"/>
                </a:lnSpc>
                <a:spcAft>
                  <a:spcPts val="800"/>
                </a:spcAft>
              </a:pPr>
              <a:r>
                <a:rPr lang="en-US" sz="2000" kern="100">
                  <a:latin typeface="Times New Roman" panose="02020603050405020304" pitchFamily="18" charset="0"/>
                  <a:ea typeface="Aptos" panose="020B0004020202020204" pitchFamily="34" charset="0"/>
                </a:rPr>
                <a:t>Cash = $995</a:t>
              </a:r>
            </a:p>
            <a:p>
              <a:pPr algn="r">
                <a:lnSpc>
                  <a:spcPct val="90000"/>
                </a:lnSpc>
                <a:spcAft>
                  <a:spcPts val="800"/>
                </a:spcAft>
              </a:pPr>
              <a:r>
                <a:rPr lang="en-US" sz="2000" kern="100">
                  <a:latin typeface="Times New Roman" panose="02020603050405020304" pitchFamily="18" charset="0"/>
                  <a:ea typeface="Aptos" panose="020B0004020202020204" pitchFamily="34" charset="0"/>
                </a:rPr>
                <a:t>   + Inventory = $400</a:t>
              </a:r>
            </a:p>
            <a:p>
              <a:pPr algn="r">
                <a:lnSpc>
                  <a:spcPct val="90000"/>
                </a:lnSpc>
                <a:spcAft>
                  <a:spcPts val="800"/>
                </a:spcAft>
              </a:pPr>
              <a:r>
                <a:rPr lang="en-US" sz="2000" u="sng" kern="100">
                  <a:latin typeface="Times New Roman" panose="02020603050405020304" pitchFamily="18" charset="0"/>
                  <a:ea typeface="Aptos" panose="020B0004020202020204" pitchFamily="34" charset="0"/>
                </a:rPr>
                <a:t>          + Stand = $400</a:t>
              </a:r>
            </a:p>
            <a:p>
              <a:pPr algn="r">
                <a:lnSpc>
                  <a:spcPct val="90000"/>
                </a:lnSpc>
                <a:spcAft>
                  <a:spcPts val="800"/>
                </a:spcAft>
              </a:pPr>
              <a:r>
                <a:rPr lang="en-US" sz="2000" kern="100">
                  <a:latin typeface="Times New Roman" panose="02020603050405020304" pitchFamily="18" charset="0"/>
                  <a:ea typeface="Aptos" panose="020B0004020202020204" pitchFamily="34" charset="0"/>
                </a:rPr>
                <a:t>Total Assets = $1,795</a:t>
              </a:r>
            </a:p>
          </p:txBody>
        </p:sp>
      </p:grpSp>
      <p:pic>
        <p:nvPicPr>
          <p:cNvPr id="17" name="Graphic 16" descr="Scales of justice outline">
            <a:extLst>
              <a:ext uri="{FF2B5EF4-FFF2-40B4-BE49-F238E27FC236}">
                <a16:creationId xmlns:a16="http://schemas.microsoft.com/office/drawing/2014/main" id="{C20363DD-C521-C9FA-EA6E-36E641BC1B2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030787" y="2356361"/>
            <a:ext cx="3371849" cy="3371849"/>
          </a:xfrm>
          <a:prstGeom prst="rect">
            <a:avLst/>
          </a:prstGeom>
        </p:spPr>
      </p:pic>
      <p:sp>
        <p:nvSpPr>
          <p:cNvPr id="18" name="Rectangle 17">
            <a:extLst>
              <a:ext uri="{FF2B5EF4-FFF2-40B4-BE49-F238E27FC236}">
                <a16:creationId xmlns:a16="http://schemas.microsoft.com/office/drawing/2014/main" id="{39ED1A4F-26AD-DC33-62EE-EC5B57B6E616}"/>
              </a:ext>
            </a:extLst>
          </p:cNvPr>
          <p:cNvSpPr/>
          <p:nvPr/>
        </p:nvSpPr>
        <p:spPr>
          <a:xfrm>
            <a:off x="6187258" y="4582201"/>
            <a:ext cx="1019175" cy="50488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2">
                    <a:lumMod val="75000"/>
                    <a:lumOff val="25000"/>
                  </a:schemeClr>
                </a:solidFill>
              </a:rPr>
              <a:t>Assets</a:t>
            </a:r>
            <a:br>
              <a:rPr lang="en-US">
                <a:solidFill>
                  <a:schemeClr val="tx2">
                    <a:lumMod val="75000"/>
                    <a:lumOff val="25000"/>
                  </a:schemeClr>
                </a:solidFill>
              </a:rPr>
            </a:br>
            <a:r>
              <a:rPr lang="en-US" b="1">
                <a:solidFill>
                  <a:schemeClr val="tx2">
                    <a:lumMod val="75000"/>
                    <a:lumOff val="25000"/>
                  </a:schemeClr>
                </a:solidFill>
              </a:rPr>
              <a:t>$1,795</a:t>
            </a:r>
          </a:p>
        </p:txBody>
      </p:sp>
      <p:sp>
        <p:nvSpPr>
          <p:cNvPr id="19" name="Rectangle 18">
            <a:extLst>
              <a:ext uri="{FF2B5EF4-FFF2-40B4-BE49-F238E27FC236}">
                <a16:creationId xmlns:a16="http://schemas.microsoft.com/office/drawing/2014/main" id="{FEE31D74-3649-80CC-0D93-2E2C0A010C09}"/>
              </a:ext>
            </a:extLst>
          </p:cNvPr>
          <p:cNvSpPr/>
          <p:nvPr/>
        </p:nvSpPr>
        <p:spPr>
          <a:xfrm>
            <a:off x="7751931" y="4582201"/>
            <a:ext cx="1019175" cy="50488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rgbClr val="C00000"/>
                </a:solidFill>
              </a:rPr>
              <a:t>Liability</a:t>
            </a:r>
            <a:br>
              <a:rPr lang="en-US" dirty="0">
                <a:solidFill>
                  <a:srgbClr val="C00000"/>
                </a:solidFill>
              </a:rPr>
            </a:br>
            <a:r>
              <a:rPr lang="en-US" b="1" dirty="0">
                <a:solidFill>
                  <a:srgbClr val="C00000"/>
                </a:solidFill>
              </a:rPr>
              <a:t>$300</a:t>
            </a:r>
          </a:p>
        </p:txBody>
      </p:sp>
      <p:sp>
        <p:nvSpPr>
          <p:cNvPr id="20" name="Rectangle 19">
            <a:extLst>
              <a:ext uri="{FF2B5EF4-FFF2-40B4-BE49-F238E27FC236}">
                <a16:creationId xmlns:a16="http://schemas.microsoft.com/office/drawing/2014/main" id="{C72A92F3-3242-5CEC-1493-92B8BE2A7636}"/>
              </a:ext>
            </a:extLst>
          </p:cNvPr>
          <p:cNvSpPr/>
          <p:nvPr/>
        </p:nvSpPr>
        <p:spPr>
          <a:xfrm>
            <a:off x="8571423" y="4581431"/>
            <a:ext cx="1056345" cy="50488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solidFill>
              </a:rPr>
              <a:t>+ Equity</a:t>
            </a:r>
            <a:br>
              <a:rPr lang="en-US" dirty="0"/>
            </a:br>
            <a:r>
              <a:rPr lang="en-US" b="1">
                <a:solidFill>
                  <a:schemeClr val="tx1"/>
                </a:solidFill>
              </a:rPr>
              <a:t>+ $1,495</a:t>
            </a:r>
          </a:p>
        </p:txBody>
      </p:sp>
      <p:sp>
        <p:nvSpPr>
          <p:cNvPr id="3" name="Rectangle 2">
            <a:extLst>
              <a:ext uri="{FF2B5EF4-FFF2-40B4-BE49-F238E27FC236}">
                <a16:creationId xmlns:a16="http://schemas.microsoft.com/office/drawing/2014/main" id="{AFF1ECD0-B354-8836-3601-19160BF96FE0}"/>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7798136-F2E7-9ED4-07D8-944363B79D77}"/>
              </a:ext>
            </a:extLst>
          </p:cNvPr>
          <p:cNvPicPr>
            <a:picLocks noChangeAspect="1"/>
          </p:cNvPicPr>
          <p:nvPr/>
        </p:nvPicPr>
        <p:blipFill>
          <a:blip r:embed="rId4"/>
          <a:stretch>
            <a:fillRect/>
          </a:stretch>
        </p:blipFill>
        <p:spPr>
          <a:xfrm>
            <a:off x="229279" y="6039827"/>
            <a:ext cx="703829" cy="685128"/>
          </a:xfrm>
          <a:prstGeom prst="rect">
            <a:avLst/>
          </a:prstGeom>
        </p:spPr>
      </p:pic>
      <p:pic>
        <p:nvPicPr>
          <p:cNvPr id="5" name="Graphic 4">
            <a:extLst>
              <a:ext uri="{FF2B5EF4-FFF2-40B4-BE49-F238E27FC236}">
                <a16:creationId xmlns:a16="http://schemas.microsoft.com/office/drawing/2014/main" id="{0429E255-AEE1-A41C-9CED-C611825883F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1743180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02C1D-88A7-ECA0-C1BC-217B146877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371E8E-26AF-EEDF-9A52-4398F60BE1DA}"/>
              </a:ext>
            </a:extLst>
          </p:cNvPr>
          <p:cNvSpPr>
            <a:spLocks noGrp="1"/>
          </p:cNvSpPr>
          <p:nvPr>
            <p:ph type="title"/>
          </p:nvPr>
        </p:nvSpPr>
        <p:spPr>
          <a:xfrm>
            <a:off x="838199" y="687487"/>
            <a:ext cx="10515600" cy="504887"/>
          </a:xfrm>
        </p:spPr>
        <p:txBody>
          <a:bodyPr>
            <a:noAutofit/>
          </a:bodyPr>
          <a:lstStyle/>
          <a:p>
            <a:r>
              <a:rPr lang="en-US"/>
              <a:t>Part 4. Statement of Cash Flows (July)</a:t>
            </a:r>
          </a:p>
        </p:txBody>
      </p:sp>
      <p:sp>
        <p:nvSpPr>
          <p:cNvPr id="3" name="Content Placeholder 2">
            <a:extLst>
              <a:ext uri="{FF2B5EF4-FFF2-40B4-BE49-F238E27FC236}">
                <a16:creationId xmlns:a16="http://schemas.microsoft.com/office/drawing/2014/main" id="{DD4DAFD3-8C10-36EA-BBF5-E38118D2F09B}"/>
              </a:ext>
            </a:extLst>
          </p:cNvPr>
          <p:cNvSpPr>
            <a:spLocks noGrp="1"/>
          </p:cNvSpPr>
          <p:nvPr>
            <p:ph idx="1"/>
          </p:nvPr>
        </p:nvSpPr>
        <p:spPr>
          <a:xfrm>
            <a:off x="838200" y="1834503"/>
            <a:ext cx="6076950" cy="4351338"/>
          </a:xfrm>
        </p:spPr>
        <p:txBody>
          <a:bodyPr>
            <a:noAutofit/>
          </a:bodyPr>
          <a:lstStyle/>
          <a:p>
            <a:pPr marL="0" indent="0">
              <a:lnSpc>
                <a:spcPct val="100000"/>
              </a:lnSpc>
              <a:spcBef>
                <a:spcPts val="600"/>
              </a:spcBef>
              <a:buNone/>
            </a:pPr>
            <a:r>
              <a:rPr lang="en-US" sz="2000" b="1" dirty="0"/>
              <a:t>Operating Activities</a:t>
            </a:r>
          </a:p>
          <a:p>
            <a:pPr marL="0" indent="0">
              <a:lnSpc>
                <a:spcPct val="100000"/>
              </a:lnSpc>
              <a:spcBef>
                <a:spcPts val="600"/>
              </a:spcBef>
              <a:buNone/>
              <a:tabLst>
                <a:tab pos="914400" algn="r"/>
                <a:tab pos="1085850" algn="l"/>
              </a:tabLst>
            </a:pPr>
            <a:r>
              <a:rPr lang="en-US" sz="2000" dirty="0"/>
              <a:t>	$2,000	Cash from customers</a:t>
            </a:r>
            <a:br>
              <a:rPr lang="en-US" sz="2000" dirty="0"/>
            </a:br>
            <a:r>
              <a:rPr lang="en-US" sz="2000" dirty="0"/>
              <a:t>-	$800	Cash paid for ingredients</a:t>
            </a:r>
            <a:br>
              <a:rPr lang="en-US" sz="2000" dirty="0"/>
            </a:br>
            <a:r>
              <a:rPr lang="en-US" sz="2000" dirty="0"/>
              <a:t>-	$400	Cash paid wages</a:t>
            </a:r>
            <a:br>
              <a:rPr lang="en-US" sz="2000" dirty="0"/>
            </a:br>
            <a:r>
              <a:rPr lang="en-US" sz="2000" u="sng" dirty="0"/>
              <a:t>-	$5	Interest</a:t>
            </a:r>
            <a:br>
              <a:rPr lang="en-US" sz="2000" u="sng" dirty="0"/>
            </a:br>
            <a:r>
              <a:rPr lang="en-US" sz="2000" dirty="0"/>
              <a:t>     Net Operating Cash = $795 increase to our cash</a:t>
            </a:r>
          </a:p>
          <a:p>
            <a:pPr marL="0" indent="0">
              <a:lnSpc>
                <a:spcPct val="100000"/>
              </a:lnSpc>
              <a:spcBef>
                <a:spcPts val="600"/>
              </a:spcBef>
              <a:buNone/>
              <a:tabLst>
                <a:tab pos="914400" algn="r"/>
                <a:tab pos="1085850" algn="l"/>
              </a:tabLst>
            </a:pPr>
            <a:r>
              <a:rPr lang="en-US" sz="2000" b="1" dirty="0"/>
              <a:t>Cash Flow Summary</a:t>
            </a:r>
          </a:p>
          <a:p>
            <a:pPr marL="0" indent="0">
              <a:lnSpc>
                <a:spcPct val="100000"/>
              </a:lnSpc>
              <a:spcBef>
                <a:spcPts val="600"/>
              </a:spcBef>
              <a:buNone/>
              <a:tabLst>
                <a:tab pos="914400" algn="r"/>
                <a:tab pos="1085850" algn="l"/>
              </a:tabLst>
            </a:pPr>
            <a:r>
              <a:rPr lang="en-US" sz="2000" dirty="0"/>
              <a:t>	$200	Starting Cash</a:t>
            </a:r>
          </a:p>
          <a:p>
            <a:pPr marL="0" indent="0">
              <a:lnSpc>
                <a:spcPct val="100000"/>
              </a:lnSpc>
              <a:spcBef>
                <a:spcPts val="600"/>
              </a:spcBef>
              <a:buNone/>
              <a:tabLst>
                <a:tab pos="914400" algn="r"/>
                <a:tab pos="1085850" algn="l"/>
              </a:tabLst>
            </a:pPr>
            <a:r>
              <a:rPr lang="en-US" sz="2000" u="sng" dirty="0"/>
              <a:t>+	$795	Net cash from operations</a:t>
            </a:r>
          </a:p>
          <a:p>
            <a:pPr marL="0" indent="0">
              <a:lnSpc>
                <a:spcPct val="100000"/>
              </a:lnSpc>
              <a:spcBef>
                <a:spcPts val="600"/>
              </a:spcBef>
              <a:buNone/>
              <a:tabLst>
                <a:tab pos="914400" algn="r"/>
                <a:tab pos="1085850" algn="l"/>
              </a:tabLst>
            </a:pPr>
            <a:r>
              <a:rPr lang="en-US" sz="2000" dirty="0"/>
              <a:t>     Ending Cash = $995</a:t>
            </a:r>
          </a:p>
        </p:txBody>
      </p:sp>
      <p:sp>
        <p:nvSpPr>
          <p:cNvPr id="4" name="Rectangle 3">
            <a:extLst>
              <a:ext uri="{FF2B5EF4-FFF2-40B4-BE49-F238E27FC236}">
                <a16:creationId xmlns:a16="http://schemas.microsoft.com/office/drawing/2014/main" id="{5F498F38-2820-65CA-4D88-F541951FCC2D}"/>
              </a:ext>
            </a:extLst>
          </p:cNvPr>
          <p:cNvSpPr/>
          <p:nvPr/>
        </p:nvSpPr>
        <p:spPr>
          <a:xfrm>
            <a:off x="7229474" y="1834502"/>
            <a:ext cx="3352801" cy="2908947"/>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sz="2400" u="sng">
                <a:solidFill>
                  <a:schemeClr val="tx1"/>
                </a:solidFill>
                <a:latin typeface="Times New Roman" panose="02020603050405020304" pitchFamily="18" charset="0"/>
                <a:cs typeface="Times New Roman" panose="02020603050405020304" pitchFamily="18" charset="0"/>
              </a:rPr>
              <a:t>Statement of Cash Flows</a:t>
            </a:r>
            <a:br>
              <a:rPr lang="en-US" sz="3200" u="sng">
                <a:solidFill>
                  <a:schemeClr val="tx1"/>
                </a:solidFill>
                <a:latin typeface="Times New Roman" panose="02020603050405020304" pitchFamily="18" charset="0"/>
                <a:cs typeface="Times New Roman" panose="02020603050405020304" pitchFamily="18" charset="0"/>
              </a:rPr>
            </a:br>
            <a:r>
              <a:rPr lang="en-US" sz="2000">
                <a:solidFill>
                  <a:schemeClr val="tx1"/>
                </a:solidFill>
                <a:latin typeface="Times New Roman" panose="02020603050405020304" pitchFamily="18" charset="0"/>
                <a:cs typeface="Times New Roman" panose="02020603050405020304" pitchFamily="18" charset="0"/>
              </a:rPr>
              <a:t>Month of July</a:t>
            </a:r>
          </a:p>
          <a:p>
            <a:endParaRPr lang="en-US">
              <a:solidFill>
                <a:schemeClr val="tx1"/>
              </a:solidFill>
              <a:latin typeface="Times New Roman" panose="02020603050405020304" pitchFamily="18" charset="0"/>
              <a:cs typeface="Times New Roman" panose="02020603050405020304" pitchFamily="18" charset="0"/>
            </a:endParaRPr>
          </a:p>
          <a:p>
            <a:r>
              <a:rPr lang="en-US" sz="2000">
                <a:solidFill>
                  <a:schemeClr val="tx1"/>
                </a:solidFill>
                <a:latin typeface="Times New Roman" panose="02020603050405020304" pitchFamily="18" charset="0"/>
                <a:cs typeface="Times New Roman" panose="02020603050405020304" pitchFamily="18" charset="0"/>
              </a:rPr>
              <a:t>    Starting cash on July 1</a:t>
            </a:r>
          </a:p>
          <a:p>
            <a:r>
              <a:rPr lang="en-US" sz="2000">
                <a:solidFill>
                  <a:schemeClr val="tx1"/>
                </a:solidFill>
                <a:latin typeface="Times New Roman" panose="02020603050405020304" pitchFamily="18" charset="0"/>
                <a:cs typeface="Times New Roman" panose="02020603050405020304" pitchFamily="18" charset="0"/>
              </a:rPr>
              <a:t> + Cash from customers</a:t>
            </a:r>
          </a:p>
          <a:p>
            <a:r>
              <a:rPr lang="en-US" sz="2000" u="sng">
                <a:solidFill>
                  <a:schemeClr val="tx1"/>
                </a:solidFill>
                <a:latin typeface="Times New Roman" panose="02020603050405020304" pitchFamily="18" charset="0"/>
                <a:cs typeface="Times New Roman" panose="02020603050405020304" pitchFamily="18" charset="0"/>
              </a:rPr>
              <a:t> – Cash paid for operations</a:t>
            </a:r>
            <a:endParaRPr lang="en-US" sz="2000" u="sng">
              <a:solidFill>
                <a:schemeClr val="bg1"/>
              </a:solidFill>
              <a:uFill>
                <a:solidFill>
                  <a:schemeClr val="tx1"/>
                </a:solidFill>
              </a:uFill>
              <a:latin typeface="Times New Roman" panose="02020603050405020304" pitchFamily="18" charset="0"/>
              <a:cs typeface="Times New Roman" panose="02020603050405020304" pitchFamily="18" charset="0"/>
            </a:endParaRPr>
          </a:p>
          <a:p>
            <a:r>
              <a:rPr lang="en-US" sz="2000">
                <a:solidFill>
                  <a:schemeClr val="tx1"/>
                </a:solidFill>
                <a:latin typeface="Times New Roman" panose="02020603050405020304" pitchFamily="18" charset="0"/>
                <a:cs typeface="Times New Roman" panose="02020603050405020304" pitchFamily="18" charset="0"/>
              </a:rPr>
              <a:t>    Ending cash on July 31</a:t>
            </a:r>
          </a:p>
        </p:txBody>
      </p:sp>
      <p:sp>
        <p:nvSpPr>
          <p:cNvPr id="6" name="Right Brace 5">
            <a:extLst>
              <a:ext uri="{FF2B5EF4-FFF2-40B4-BE49-F238E27FC236}">
                <a16:creationId xmlns:a16="http://schemas.microsoft.com/office/drawing/2014/main" id="{91F4FE13-B7A6-6978-3DBA-D370306782CF}"/>
              </a:ext>
            </a:extLst>
          </p:cNvPr>
          <p:cNvSpPr/>
          <p:nvPr/>
        </p:nvSpPr>
        <p:spPr>
          <a:xfrm>
            <a:off x="9858142" y="3138514"/>
            <a:ext cx="769618" cy="585213"/>
          </a:xfrm>
          <a:prstGeom prst="rightBrace">
            <a:avLst/>
          </a:prstGeom>
          <a:ln>
            <a:solidFill>
              <a:srgbClr val="00B0F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7" name="TextBox 6">
            <a:extLst>
              <a:ext uri="{FF2B5EF4-FFF2-40B4-BE49-F238E27FC236}">
                <a16:creationId xmlns:a16="http://schemas.microsoft.com/office/drawing/2014/main" id="{69F49B63-3762-F396-D2C4-622B70A85612}"/>
              </a:ext>
            </a:extLst>
          </p:cNvPr>
          <p:cNvSpPr txBox="1"/>
          <p:nvPr/>
        </p:nvSpPr>
        <p:spPr>
          <a:xfrm>
            <a:off x="10581297" y="3158877"/>
            <a:ext cx="1014605" cy="541880"/>
          </a:xfrm>
          <a:prstGeom prst="rect">
            <a:avLst/>
          </a:prstGeom>
          <a:noFill/>
        </p:spPr>
        <p:txBody>
          <a:bodyPr wrap="square">
            <a:spAutoFit/>
          </a:bodyPr>
          <a:lstStyle/>
          <a:p>
            <a:pPr>
              <a:lnSpc>
                <a:spcPct val="80000"/>
              </a:lnSpc>
            </a:pPr>
            <a:r>
              <a:rPr lang="en-US" kern="100">
                <a:solidFill>
                  <a:srgbClr val="00B0F0"/>
                </a:solidFill>
                <a:latin typeface="Times New Roman" panose="02020603050405020304" pitchFamily="18" charset="0"/>
                <a:ea typeface="Aptos" panose="020B0004020202020204" pitchFamily="34" charset="0"/>
              </a:rPr>
              <a:t>Net</a:t>
            </a:r>
            <a:br>
              <a:rPr lang="en-US" kern="100">
                <a:solidFill>
                  <a:srgbClr val="00B0F0"/>
                </a:solidFill>
                <a:latin typeface="Times New Roman" panose="02020603050405020304" pitchFamily="18" charset="0"/>
                <a:ea typeface="Aptos" panose="020B0004020202020204" pitchFamily="34" charset="0"/>
              </a:rPr>
            </a:br>
            <a:r>
              <a:rPr lang="en-US" kern="100">
                <a:solidFill>
                  <a:srgbClr val="00B0F0"/>
                </a:solidFill>
                <a:latin typeface="Times New Roman" panose="02020603050405020304" pitchFamily="18" charset="0"/>
                <a:ea typeface="Aptos" panose="020B0004020202020204" pitchFamily="34" charset="0"/>
              </a:rPr>
              <a:t>cash</a:t>
            </a:r>
            <a:endParaRPr lang="en-US">
              <a:solidFill>
                <a:srgbClr val="00B0F0"/>
              </a:solidFill>
            </a:endParaRPr>
          </a:p>
        </p:txBody>
      </p:sp>
      <p:sp>
        <p:nvSpPr>
          <p:cNvPr id="5" name="Rectangle 4">
            <a:extLst>
              <a:ext uri="{FF2B5EF4-FFF2-40B4-BE49-F238E27FC236}">
                <a16:creationId xmlns:a16="http://schemas.microsoft.com/office/drawing/2014/main" id="{04A021F1-457B-CBD2-C974-789FB2D36E3F}"/>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8B003D7-C1B4-BD5C-CBF9-34D9D590A9CB}"/>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9" name="Graphic 8">
            <a:extLst>
              <a:ext uri="{FF2B5EF4-FFF2-40B4-BE49-F238E27FC236}">
                <a16:creationId xmlns:a16="http://schemas.microsoft.com/office/drawing/2014/main" id="{88F47999-D0A5-283E-08DC-6D80815DEDD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3044565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1A7FB-ABFA-F52A-A411-EDC368C25E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D24BFD-3982-4CD6-FA4C-E7678CE84180}"/>
              </a:ext>
            </a:extLst>
          </p:cNvPr>
          <p:cNvSpPr>
            <a:spLocks noGrp="1"/>
          </p:cNvSpPr>
          <p:nvPr>
            <p:ph type="title"/>
          </p:nvPr>
        </p:nvSpPr>
        <p:spPr>
          <a:xfrm>
            <a:off x="3036277" y="-3008539"/>
            <a:ext cx="10515600" cy="504887"/>
          </a:xfrm>
        </p:spPr>
        <p:txBody>
          <a:bodyPr>
            <a:noAutofit/>
          </a:bodyPr>
          <a:lstStyle/>
          <a:p>
            <a:r>
              <a:rPr lang="en-US"/>
              <a:t>Part 5: Last Month Operations in August</a:t>
            </a:r>
          </a:p>
        </p:txBody>
      </p:sp>
      <p:sp>
        <p:nvSpPr>
          <p:cNvPr id="3" name="Content Placeholder 2">
            <a:extLst>
              <a:ext uri="{FF2B5EF4-FFF2-40B4-BE49-F238E27FC236}">
                <a16:creationId xmlns:a16="http://schemas.microsoft.com/office/drawing/2014/main" id="{AEC417DA-64EB-2172-CE16-3546D0BB21A2}"/>
              </a:ext>
            </a:extLst>
          </p:cNvPr>
          <p:cNvSpPr>
            <a:spLocks noGrp="1"/>
          </p:cNvSpPr>
          <p:nvPr>
            <p:ph idx="1"/>
          </p:nvPr>
        </p:nvSpPr>
        <p:spPr>
          <a:xfrm>
            <a:off x="838200" y="1834503"/>
            <a:ext cx="6572250" cy="4351338"/>
          </a:xfrm>
        </p:spPr>
        <p:txBody>
          <a:bodyPr>
            <a:noAutofit/>
          </a:bodyPr>
          <a:lstStyle/>
          <a:p>
            <a:pPr marL="0" indent="0">
              <a:lnSpc>
                <a:spcPct val="100000"/>
              </a:lnSpc>
              <a:spcBef>
                <a:spcPts val="600"/>
              </a:spcBef>
              <a:buNone/>
            </a:pPr>
            <a:r>
              <a:rPr lang="en-US" sz="2000" b="1" dirty="0"/>
              <a:t>Monthly Activity</a:t>
            </a:r>
          </a:p>
          <a:p>
            <a:pPr marL="0" indent="0">
              <a:lnSpc>
                <a:spcPct val="100000"/>
              </a:lnSpc>
              <a:spcBef>
                <a:spcPts val="600"/>
              </a:spcBef>
              <a:buSzPct val="100000"/>
              <a:buNone/>
              <a:tabLst>
                <a:tab pos="457200" algn="l"/>
              </a:tabLst>
            </a:pPr>
            <a:r>
              <a:rPr lang="en-US" sz="2000" b="1" kern="100" dirty="0">
                <a:ea typeface="Aptos" panose="020B0004020202020204" pitchFamily="34" charset="0"/>
              </a:rPr>
              <a:t>Revenue: </a:t>
            </a:r>
          </a:p>
          <a:p>
            <a:pPr>
              <a:lnSpc>
                <a:spcPct val="100000"/>
              </a:lnSpc>
              <a:spcBef>
                <a:spcPts val="600"/>
              </a:spcBef>
              <a:buSzPct val="100000"/>
              <a:tabLst>
                <a:tab pos="457200" algn="l"/>
              </a:tabLst>
            </a:pPr>
            <a:r>
              <a:rPr lang="en-US" sz="2000" kern="100" dirty="0">
                <a:ea typeface="Aptos" panose="020B0004020202020204" pitchFamily="34" charset="0"/>
              </a:rPr>
              <a:t>$1,500 from selling 750 cups of lemonade at $2 each</a:t>
            </a:r>
          </a:p>
          <a:p>
            <a:pPr marL="0" indent="0">
              <a:lnSpc>
                <a:spcPct val="100000"/>
              </a:lnSpc>
              <a:spcBef>
                <a:spcPts val="600"/>
              </a:spcBef>
              <a:buNone/>
            </a:pPr>
            <a:r>
              <a:rPr lang="en-US" sz="2000" b="1" kern="100" dirty="0">
                <a:ea typeface="Aptos" panose="020B0004020202020204" pitchFamily="34" charset="0"/>
              </a:rPr>
              <a:t>Costs:</a:t>
            </a:r>
          </a:p>
          <a:p>
            <a:pPr>
              <a:lnSpc>
                <a:spcPct val="100000"/>
              </a:lnSpc>
              <a:spcBef>
                <a:spcPts val="600"/>
              </a:spcBef>
              <a:buSzPct val="100000"/>
              <a:tabLst>
                <a:tab pos="457200" algn="l"/>
              </a:tabLst>
            </a:pPr>
            <a:r>
              <a:rPr lang="en-US" sz="2000" kern="100" dirty="0"/>
              <a:t>More ingredients purchased = $200</a:t>
            </a:r>
          </a:p>
          <a:p>
            <a:pPr>
              <a:lnSpc>
                <a:spcPct val="100000"/>
              </a:lnSpc>
              <a:spcBef>
                <a:spcPts val="600"/>
              </a:spcBef>
              <a:buSzPct val="100000"/>
              <a:tabLst>
                <a:tab pos="457200" algn="l"/>
              </a:tabLst>
            </a:pPr>
            <a:r>
              <a:rPr lang="en-US" sz="2000" kern="100" dirty="0"/>
              <a:t>Ingredients used = $400 COGS</a:t>
            </a:r>
          </a:p>
          <a:p>
            <a:pPr>
              <a:lnSpc>
                <a:spcPct val="100000"/>
              </a:lnSpc>
              <a:spcBef>
                <a:spcPts val="600"/>
              </a:spcBef>
              <a:buSzPct val="100000"/>
              <a:tabLst>
                <a:tab pos="457200" algn="l"/>
              </a:tabLst>
            </a:pPr>
            <a:r>
              <a:rPr lang="en-US" sz="2000" kern="100" dirty="0"/>
              <a:t>Pay a friend to help = $400</a:t>
            </a:r>
          </a:p>
          <a:p>
            <a:pPr>
              <a:lnSpc>
                <a:spcPct val="100000"/>
              </a:lnSpc>
              <a:spcBef>
                <a:spcPts val="600"/>
              </a:spcBef>
              <a:buSzPct val="100000"/>
              <a:tabLst>
                <a:tab pos="457200" algn="l"/>
              </a:tabLst>
            </a:pPr>
            <a:r>
              <a:rPr lang="en-US" sz="2000" kern="100" dirty="0"/>
              <a:t>Loan interest = $5</a:t>
            </a:r>
          </a:p>
          <a:p>
            <a:pPr>
              <a:lnSpc>
                <a:spcPct val="100000"/>
              </a:lnSpc>
              <a:spcBef>
                <a:spcPts val="600"/>
              </a:spcBef>
              <a:buSzPct val="100000"/>
              <a:tabLst>
                <a:tab pos="457200" algn="l"/>
              </a:tabLst>
            </a:pPr>
            <a:r>
              <a:rPr lang="en-US" sz="2000" kern="100" dirty="0"/>
              <a:t>Pay back loan balance = $300 on Aug 31</a:t>
            </a:r>
          </a:p>
          <a:p>
            <a:pPr>
              <a:lnSpc>
                <a:spcPct val="100000"/>
              </a:lnSpc>
              <a:spcBef>
                <a:spcPts val="600"/>
              </a:spcBef>
              <a:buSzPct val="100000"/>
              <a:tabLst>
                <a:tab pos="457200" algn="l"/>
              </a:tabLst>
            </a:pPr>
            <a:r>
              <a:rPr lang="en-US" sz="2000" kern="100" dirty="0"/>
              <a:t>Pay back initial investment = $500 on Aug 31</a:t>
            </a:r>
          </a:p>
        </p:txBody>
      </p:sp>
      <p:sp>
        <p:nvSpPr>
          <p:cNvPr id="12" name="Title 1">
            <a:extLst>
              <a:ext uri="{FF2B5EF4-FFF2-40B4-BE49-F238E27FC236}">
                <a16:creationId xmlns:a16="http://schemas.microsoft.com/office/drawing/2014/main" id="{BB1717DA-EFCD-E582-53A3-91E5516E190E}"/>
              </a:ext>
            </a:extLst>
          </p:cNvPr>
          <p:cNvSpPr txBox="1">
            <a:spLocks/>
          </p:cNvSpPr>
          <p:nvPr/>
        </p:nvSpPr>
        <p:spPr>
          <a:xfrm>
            <a:off x="838199" y="687487"/>
            <a:ext cx="10515600" cy="50488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a:solidFill>
                  <a:schemeClr val="bg1"/>
                </a:solidFill>
                <a:latin typeface="+mj-lt"/>
                <a:ea typeface="+mj-ea"/>
                <a:cs typeface="+mj-cs"/>
              </a:defRPr>
            </a:lvl1pPr>
          </a:lstStyle>
          <a:p>
            <a:r>
              <a:rPr lang="en-US"/>
              <a:t>Part 5. Last Month Operations in August</a:t>
            </a:r>
          </a:p>
        </p:txBody>
      </p:sp>
      <p:sp>
        <p:nvSpPr>
          <p:cNvPr id="4" name="Rectangle 3">
            <a:extLst>
              <a:ext uri="{FF2B5EF4-FFF2-40B4-BE49-F238E27FC236}">
                <a16:creationId xmlns:a16="http://schemas.microsoft.com/office/drawing/2014/main" id="{05BC3DE6-4548-E744-0AFA-2E8F13F47D81}"/>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851C2E1-3B9C-78AD-8CDC-4D42ACCA0C51}"/>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6" name="Graphic 5">
            <a:extLst>
              <a:ext uri="{FF2B5EF4-FFF2-40B4-BE49-F238E27FC236}">
                <a16:creationId xmlns:a16="http://schemas.microsoft.com/office/drawing/2014/main" id="{AB0DD935-3705-0C63-0706-0B51DA0CAF1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1362186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2AC38-FCAA-3154-3A59-E66441257B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24330B-1AAB-ACCC-37FB-47FACFBBDF18}"/>
              </a:ext>
            </a:extLst>
          </p:cNvPr>
          <p:cNvSpPr>
            <a:spLocks noGrp="1"/>
          </p:cNvSpPr>
          <p:nvPr>
            <p:ph type="title"/>
          </p:nvPr>
        </p:nvSpPr>
        <p:spPr>
          <a:xfrm>
            <a:off x="838199" y="687487"/>
            <a:ext cx="10515600" cy="504887"/>
          </a:xfrm>
        </p:spPr>
        <p:txBody>
          <a:bodyPr>
            <a:noAutofit/>
          </a:bodyPr>
          <a:lstStyle/>
          <a:p>
            <a:r>
              <a:rPr lang="en-US"/>
              <a:t>Part 5. Last Month Operations in August</a:t>
            </a:r>
          </a:p>
        </p:txBody>
      </p:sp>
      <p:sp>
        <p:nvSpPr>
          <p:cNvPr id="3" name="Content Placeholder 2">
            <a:extLst>
              <a:ext uri="{FF2B5EF4-FFF2-40B4-BE49-F238E27FC236}">
                <a16:creationId xmlns:a16="http://schemas.microsoft.com/office/drawing/2014/main" id="{6D96C819-E9FF-3961-95DF-5C6CC42F9348}"/>
              </a:ext>
            </a:extLst>
          </p:cNvPr>
          <p:cNvSpPr>
            <a:spLocks noGrp="1"/>
          </p:cNvSpPr>
          <p:nvPr>
            <p:ph idx="1"/>
          </p:nvPr>
        </p:nvSpPr>
        <p:spPr>
          <a:xfrm>
            <a:off x="838200" y="1834503"/>
            <a:ext cx="6433324" cy="4351338"/>
          </a:xfrm>
        </p:spPr>
        <p:txBody>
          <a:bodyPr vert="horz" lIns="91440" tIns="45720" rIns="91440" bIns="45720" rtlCol="0" anchor="t">
            <a:noAutofit/>
          </a:bodyPr>
          <a:lstStyle/>
          <a:p>
            <a:pPr marL="0" indent="0">
              <a:lnSpc>
                <a:spcPct val="100000"/>
              </a:lnSpc>
              <a:spcBef>
                <a:spcPts val="300"/>
              </a:spcBef>
              <a:buNone/>
            </a:pPr>
            <a:r>
              <a:rPr lang="en-US" sz="2000" b="1" dirty="0"/>
              <a:t>📈 INCOME STATEMENT — August</a:t>
            </a:r>
          </a:p>
          <a:p>
            <a:pPr marL="0" indent="0">
              <a:lnSpc>
                <a:spcPct val="100000"/>
              </a:lnSpc>
              <a:spcBef>
                <a:spcPts val="300"/>
              </a:spcBef>
              <a:buNone/>
            </a:pPr>
            <a:r>
              <a:rPr lang="en-US" sz="2000" dirty="0"/>
              <a:t>The Income Statement shows performance over a period of time.</a:t>
            </a:r>
          </a:p>
          <a:p>
            <a:pPr marL="0" indent="0">
              <a:lnSpc>
                <a:spcPct val="100000"/>
              </a:lnSpc>
              <a:spcBef>
                <a:spcPts val="300"/>
              </a:spcBef>
              <a:buNone/>
            </a:pPr>
            <a:r>
              <a:rPr lang="en-US" sz="2000" dirty="0"/>
              <a:t>It answers: Did we make money in August?</a:t>
            </a:r>
          </a:p>
          <a:p>
            <a:pPr marL="0" indent="0">
              <a:lnSpc>
                <a:spcPct val="100000"/>
              </a:lnSpc>
              <a:spcBef>
                <a:spcPts val="300"/>
              </a:spcBef>
              <a:buNone/>
            </a:pPr>
            <a:r>
              <a:rPr lang="en-US" sz="2000" b="1" dirty="0"/>
              <a:t>Revenue:</a:t>
            </a:r>
          </a:p>
          <a:p>
            <a:pPr>
              <a:lnSpc>
                <a:spcPct val="100000"/>
              </a:lnSpc>
              <a:spcBef>
                <a:spcPts val="300"/>
              </a:spcBef>
            </a:pPr>
            <a:r>
              <a:rPr lang="en-US" sz="2000" dirty="0"/>
              <a:t>$1,500 from selling 750 cups of lemonade at $2 each</a:t>
            </a:r>
          </a:p>
          <a:p>
            <a:pPr marL="0" indent="0">
              <a:lnSpc>
                <a:spcPct val="100000"/>
              </a:lnSpc>
              <a:spcBef>
                <a:spcPts val="300"/>
              </a:spcBef>
              <a:buNone/>
            </a:pPr>
            <a:r>
              <a:rPr lang="en-US" sz="2000" b="1" dirty="0"/>
              <a:t>Expenses:</a:t>
            </a:r>
          </a:p>
          <a:p>
            <a:pPr>
              <a:lnSpc>
                <a:spcPct val="100000"/>
              </a:lnSpc>
              <a:spcBef>
                <a:spcPts val="300"/>
              </a:spcBef>
            </a:pPr>
            <a:r>
              <a:rPr lang="en-US" sz="2000" dirty="0"/>
              <a:t>Ingredients used in the 750 cups of lemonade we sold: </a:t>
            </a:r>
            <a:br>
              <a:rPr lang="en-US" sz="2000" dirty="0"/>
            </a:br>
            <a:r>
              <a:rPr lang="en-US" sz="2000" dirty="0"/>
              <a:t>              COGS = $400</a:t>
            </a:r>
          </a:p>
          <a:p>
            <a:pPr marL="0" indent="0">
              <a:lnSpc>
                <a:spcPct val="100000"/>
              </a:lnSpc>
              <a:spcBef>
                <a:spcPts val="300"/>
              </a:spcBef>
              <a:buNone/>
            </a:pPr>
            <a:r>
              <a:rPr lang="en-US" sz="2000" dirty="0"/>
              <a:t>                  Wages = $400</a:t>
            </a:r>
          </a:p>
          <a:p>
            <a:pPr marL="0" indent="0">
              <a:lnSpc>
                <a:spcPct val="100000"/>
              </a:lnSpc>
              <a:spcBef>
                <a:spcPts val="300"/>
              </a:spcBef>
              <a:buNone/>
            </a:pPr>
            <a:r>
              <a:rPr lang="en-US" sz="2000" u="sng" dirty="0"/>
              <a:t>                   Interest =   $5</a:t>
            </a:r>
          </a:p>
          <a:p>
            <a:pPr marL="0" indent="0">
              <a:lnSpc>
                <a:spcPct val="100000"/>
              </a:lnSpc>
              <a:spcBef>
                <a:spcPts val="300"/>
              </a:spcBef>
              <a:buNone/>
            </a:pPr>
            <a:r>
              <a:rPr lang="en-US" sz="2000" b="1" dirty="0">
                <a:latin typeface="Aptos Display"/>
              </a:rPr>
              <a:t> Total Expenses = $805</a:t>
            </a:r>
            <a:endParaRPr lang="en-US" dirty="0"/>
          </a:p>
          <a:p>
            <a:pPr marL="0" indent="0">
              <a:lnSpc>
                <a:spcPct val="100000"/>
              </a:lnSpc>
              <a:spcBef>
                <a:spcPts val="300"/>
              </a:spcBef>
              <a:buNone/>
            </a:pPr>
            <a:endParaRPr lang="en-US" sz="2000" dirty="0"/>
          </a:p>
        </p:txBody>
      </p:sp>
      <p:sp>
        <p:nvSpPr>
          <p:cNvPr id="5" name="Rectangle 4">
            <a:extLst>
              <a:ext uri="{FF2B5EF4-FFF2-40B4-BE49-F238E27FC236}">
                <a16:creationId xmlns:a16="http://schemas.microsoft.com/office/drawing/2014/main" id="{5F9F938C-FC37-AE38-B51C-5B6486765625}"/>
              </a:ext>
            </a:extLst>
          </p:cNvPr>
          <p:cNvSpPr/>
          <p:nvPr/>
        </p:nvSpPr>
        <p:spPr>
          <a:xfrm>
            <a:off x="7923111" y="2013572"/>
            <a:ext cx="3021114" cy="2830856"/>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sz="2800" u="sng">
                <a:solidFill>
                  <a:schemeClr val="tx1"/>
                </a:solidFill>
                <a:latin typeface="Times New Roman" panose="02020603050405020304" pitchFamily="18" charset="0"/>
                <a:cs typeface="Times New Roman" panose="02020603050405020304" pitchFamily="18" charset="0"/>
              </a:rPr>
              <a:t>Income Statement</a:t>
            </a:r>
            <a:br>
              <a:rPr lang="en-US" sz="3200" u="sng">
                <a:solidFill>
                  <a:schemeClr val="tx1"/>
                </a:solidFill>
                <a:latin typeface="Times New Roman" panose="02020603050405020304" pitchFamily="18" charset="0"/>
                <a:cs typeface="Times New Roman" panose="02020603050405020304" pitchFamily="18" charset="0"/>
              </a:rPr>
            </a:br>
            <a:r>
              <a:rPr lang="en-US" sz="2000">
                <a:solidFill>
                  <a:schemeClr val="tx1"/>
                </a:solidFill>
                <a:latin typeface="Times New Roman" panose="02020603050405020304" pitchFamily="18" charset="0"/>
                <a:cs typeface="Times New Roman" panose="02020603050405020304" pitchFamily="18" charset="0"/>
              </a:rPr>
              <a:t>Month of August</a:t>
            </a:r>
          </a:p>
          <a:p>
            <a:endParaRPr lang="en-US">
              <a:solidFill>
                <a:schemeClr val="tx1"/>
              </a:solidFill>
              <a:latin typeface="Times New Roman" panose="02020603050405020304" pitchFamily="18" charset="0"/>
              <a:cs typeface="Times New Roman" panose="02020603050405020304" pitchFamily="18" charset="0"/>
            </a:endParaRPr>
          </a:p>
          <a:p>
            <a:r>
              <a:rPr lang="en-US" sz="2000">
                <a:solidFill>
                  <a:schemeClr val="tx1"/>
                </a:solidFill>
                <a:latin typeface="Times New Roman" panose="02020603050405020304" pitchFamily="18" charset="0"/>
                <a:cs typeface="Times New Roman" panose="02020603050405020304" pitchFamily="18" charset="0"/>
              </a:rPr>
              <a:t>    Revenue ($ received)</a:t>
            </a:r>
          </a:p>
          <a:p>
            <a:r>
              <a:rPr lang="en-US" sz="2000" u="sng">
                <a:solidFill>
                  <a:schemeClr val="tx1"/>
                </a:solidFill>
                <a:latin typeface="Times New Roman" panose="02020603050405020304" pitchFamily="18" charset="0"/>
                <a:cs typeface="Times New Roman" panose="02020603050405020304" pitchFamily="18" charset="0"/>
              </a:rPr>
              <a:t> – Expenses ($ spent)</a:t>
            </a:r>
            <a:r>
              <a:rPr lang="en-US" sz="2000" u="sng">
                <a:solidFill>
                  <a:schemeClr val="bg1"/>
                </a:solidFill>
                <a:uFill>
                  <a:solidFill>
                    <a:schemeClr val="tx1"/>
                  </a:solidFill>
                </a:uFill>
                <a:latin typeface="Times New Roman" panose="02020603050405020304" pitchFamily="18" charset="0"/>
                <a:cs typeface="Times New Roman" panose="02020603050405020304" pitchFamily="18" charset="0"/>
              </a:rPr>
              <a:t>xx</a:t>
            </a:r>
          </a:p>
          <a:p>
            <a:r>
              <a:rPr lang="en-US" sz="2000">
                <a:solidFill>
                  <a:schemeClr val="tx1"/>
                </a:solidFill>
                <a:latin typeface="Times New Roman" panose="02020603050405020304" pitchFamily="18" charset="0"/>
                <a:cs typeface="Times New Roman" panose="02020603050405020304" pitchFamily="18" charset="0"/>
              </a:rPr>
              <a:t>    Net income (Profit)</a:t>
            </a:r>
          </a:p>
        </p:txBody>
      </p:sp>
      <p:sp>
        <p:nvSpPr>
          <p:cNvPr id="9" name="TextBox 8">
            <a:extLst>
              <a:ext uri="{FF2B5EF4-FFF2-40B4-BE49-F238E27FC236}">
                <a16:creationId xmlns:a16="http://schemas.microsoft.com/office/drawing/2014/main" id="{5E8CABE0-5083-EE5A-8A4F-7C821EEBA7EE}"/>
              </a:ext>
            </a:extLst>
          </p:cNvPr>
          <p:cNvSpPr txBox="1"/>
          <p:nvPr/>
        </p:nvSpPr>
        <p:spPr>
          <a:xfrm>
            <a:off x="4199653" y="4916295"/>
            <a:ext cx="4242748" cy="1015663"/>
          </a:xfrm>
          <a:prstGeom prst="rect">
            <a:avLst/>
          </a:prstGeom>
          <a:noFill/>
        </p:spPr>
        <p:txBody>
          <a:bodyPr wrap="square" lIns="91440" tIns="45720" rIns="91440" bIns="45720" anchor="t">
            <a:spAutoFit/>
          </a:bodyPr>
          <a:lstStyle/>
          <a:p>
            <a:r>
              <a:rPr lang="en-US" sz="2000" dirty="0">
                <a:latin typeface="+mj-lt"/>
                <a:cs typeface="Times New Roman"/>
              </a:rPr>
              <a:t>     Revenue   $1,500</a:t>
            </a:r>
            <a:endParaRPr lang="en-US" dirty="0">
              <a:cs typeface="Times New Roman"/>
            </a:endParaRPr>
          </a:p>
          <a:p>
            <a:pPr>
              <a:tabLst>
                <a:tab pos="228600" algn="l"/>
                <a:tab pos="1257300" algn="l"/>
              </a:tabLst>
            </a:pPr>
            <a:r>
              <a:rPr lang="en-US" sz="2000" dirty="0">
                <a:uFill>
                  <a:solidFill>
                    <a:schemeClr val="tx1"/>
                  </a:solidFill>
                </a:uFill>
                <a:latin typeface="+mj-lt"/>
                <a:cs typeface="Times New Roman" panose="02020603050405020304" pitchFamily="18" charset="0"/>
              </a:rPr>
              <a:t>-	</a:t>
            </a:r>
            <a:r>
              <a:rPr lang="en-US" sz="2000" u="sng" dirty="0">
                <a:uFill>
                  <a:solidFill>
                    <a:schemeClr val="tx1"/>
                  </a:solidFill>
                </a:uFill>
                <a:latin typeface="+mj-lt"/>
                <a:cs typeface="Times New Roman" panose="02020603050405020304" pitchFamily="18" charset="0"/>
              </a:rPr>
              <a:t>Expenses	    $805</a:t>
            </a:r>
          </a:p>
          <a:p>
            <a:r>
              <a:rPr lang="en-US" sz="2000" dirty="0">
                <a:latin typeface="+mj-lt"/>
                <a:cs typeface="Times New Roman"/>
              </a:rPr>
              <a:t>    </a:t>
            </a:r>
            <a:r>
              <a:rPr lang="en-US" sz="2000" b="1" dirty="0">
                <a:latin typeface="+mj-lt"/>
                <a:cs typeface="Times New Roman"/>
              </a:rPr>
              <a:t>Net income $695</a:t>
            </a:r>
          </a:p>
        </p:txBody>
      </p:sp>
      <p:sp>
        <p:nvSpPr>
          <p:cNvPr id="4" name="Rectangle 3">
            <a:extLst>
              <a:ext uri="{FF2B5EF4-FFF2-40B4-BE49-F238E27FC236}">
                <a16:creationId xmlns:a16="http://schemas.microsoft.com/office/drawing/2014/main" id="{4F00D786-12EB-ADF5-6461-7C812C3A1455}"/>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F3C80ED-797A-0490-ECC2-8EB2E250AB09}"/>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7" name="Graphic 6">
            <a:extLst>
              <a:ext uri="{FF2B5EF4-FFF2-40B4-BE49-F238E27FC236}">
                <a16:creationId xmlns:a16="http://schemas.microsoft.com/office/drawing/2014/main" id="{6A3A0E26-C7F6-8027-63FD-67D38D993E1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1626717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D98ECC-9DB2-A9CF-18F2-15F77EDD0D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E46FA8-B2C4-9AA5-33B0-8D080908C02F}"/>
              </a:ext>
            </a:extLst>
          </p:cNvPr>
          <p:cNvSpPr>
            <a:spLocks noGrp="1"/>
          </p:cNvSpPr>
          <p:nvPr>
            <p:ph type="title"/>
          </p:nvPr>
        </p:nvSpPr>
        <p:spPr>
          <a:xfrm>
            <a:off x="838199" y="687487"/>
            <a:ext cx="10515600" cy="504887"/>
          </a:xfrm>
        </p:spPr>
        <p:txBody>
          <a:bodyPr>
            <a:noAutofit/>
          </a:bodyPr>
          <a:lstStyle/>
          <a:p>
            <a:r>
              <a:rPr lang="en-US"/>
              <a:t>Part 5. Last Month Operations in August</a:t>
            </a:r>
          </a:p>
        </p:txBody>
      </p:sp>
      <p:sp>
        <p:nvSpPr>
          <p:cNvPr id="3" name="Content Placeholder 2">
            <a:extLst>
              <a:ext uri="{FF2B5EF4-FFF2-40B4-BE49-F238E27FC236}">
                <a16:creationId xmlns:a16="http://schemas.microsoft.com/office/drawing/2014/main" id="{B3B0123F-F819-0C5F-8097-35F69A10FC95}"/>
              </a:ext>
            </a:extLst>
          </p:cNvPr>
          <p:cNvSpPr>
            <a:spLocks noGrp="1"/>
          </p:cNvSpPr>
          <p:nvPr>
            <p:ph idx="1"/>
          </p:nvPr>
        </p:nvSpPr>
        <p:spPr>
          <a:xfrm>
            <a:off x="838200" y="1834503"/>
            <a:ext cx="6433324" cy="4351338"/>
          </a:xfrm>
        </p:spPr>
        <p:txBody>
          <a:bodyPr vert="horz" lIns="91440" tIns="45720" rIns="91440" bIns="45720" rtlCol="0" anchor="t">
            <a:noAutofit/>
          </a:bodyPr>
          <a:lstStyle/>
          <a:p>
            <a:pPr marL="0" indent="0">
              <a:lnSpc>
                <a:spcPct val="100000"/>
              </a:lnSpc>
              <a:spcBef>
                <a:spcPts val="300"/>
              </a:spcBef>
              <a:buNone/>
            </a:pPr>
            <a:r>
              <a:rPr lang="en-US" sz="2000" b="1" dirty="0"/>
              <a:t>📈 INCOME STATEMENT — August</a:t>
            </a:r>
          </a:p>
          <a:p>
            <a:pPr marL="0" indent="0">
              <a:lnSpc>
                <a:spcPct val="100000"/>
              </a:lnSpc>
              <a:spcBef>
                <a:spcPts val="300"/>
              </a:spcBef>
              <a:buNone/>
            </a:pPr>
            <a:r>
              <a:rPr lang="en-US" sz="2000" dirty="0"/>
              <a:t>The Income Statement shows performance over a period of time.</a:t>
            </a:r>
          </a:p>
          <a:p>
            <a:pPr marL="0" indent="0">
              <a:lnSpc>
                <a:spcPct val="100000"/>
              </a:lnSpc>
              <a:spcBef>
                <a:spcPts val="300"/>
              </a:spcBef>
              <a:buNone/>
            </a:pPr>
            <a:r>
              <a:rPr lang="en-US" sz="2000" dirty="0"/>
              <a:t>It answers: Did we make money in August?</a:t>
            </a:r>
          </a:p>
          <a:p>
            <a:pPr marL="0" indent="0">
              <a:lnSpc>
                <a:spcPct val="100000"/>
              </a:lnSpc>
              <a:spcBef>
                <a:spcPts val="300"/>
              </a:spcBef>
              <a:buNone/>
            </a:pPr>
            <a:r>
              <a:rPr lang="en-US" sz="2000" b="1" dirty="0"/>
              <a:t>Revenue:</a:t>
            </a:r>
          </a:p>
          <a:p>
            <a:pPr>
              <a:lnSpc>
                <a:spcPct val="100000"/>
              </a:lnSpc>
              <a:spcBef>
                <a:spcPts val="300"/>
              </a:spcBef>
            </a:pPr>
            <a:r>
              <a:rPr lang="en-US" sz="2000" dirty="0"/>
              <a:t>$1,500 from selling 750 cups of lemonade at $2 each</a:t>
            </a:r>
          </a:p>
          <a:p>
            <a:pPr marL="0" indent="0">
              <a:lnSpc>
                <a:spcPct val="100000"/>
              </a:lnSpc>
              <a:spcBef>
                <a:spcPts val="300"/>
              </a:spcBef>
              <a:buNone/>
            </a:pPr>
            <a:r>
              <a:rPr lang="en-US" sz="2000" b="1" dirty="0"/>
              <a:t>Expenses:</a:t>
            </a:r>
          </a:p>
          <a:p>
            <a:pPr>
              <a:lnSpc>
                <a:spcPct val="100000"/>
              </a:lnSpc>
              <a:spcBef>
                <a:spcPts val="300"/>
              </a:spcBef>
            </a:pPr>
            <a:r>
              <a:rPr lang="en-US" sz="2000" dirty="0"/>
              <a:t>Ingredients used in the 750 cups of lemonade we sold: </a:t>
            </a:r>
            <a:br>
              <a:rPr lang="en-US" sz="2000" dirty="0"/>
            </a:br>
            <a:r>
              <a:rPr lang="en-US" sz="2000" dirty="0"/>
              <a:t>              COGS = $400</a:t>
            </a:r>
          </a:p>
          <a:p>
            <a:pPr marL="0" indent="0">
              <a:lnSpc>
                <a:spcPct val="100000"/>
              </a:lnSpc>
              <a:spcBef>
                <a:spcPts val="300"/>
              </a:spcBef>
              <a:buNone/>
            </a:pPr>
            <a:r>
              <a:rPr lang="en-US" sz="2000" dirty="0"/>
              <a:t>                  Wages = $400</a:t>
            </a:r>
          </a:p>
          <a:p>
            <a:pPr marL="0" indent="0">
              <a:lnSpc>
                <a:spcPct val="100000"/>
              </a:lnSpc>
              <a:spcBef>
                <a:spcPts val="300"/>
              </a:spcBef>
              <a:buNone/>
            </a:pPr>
            <a:r>
              <a:rPr lang="en-US" sz="2000" u="sng" dirty="0"/>
              <a:t>                   Interest =   $5</a:t>
            </a:r>
          </a:p>
          <a:p>
            <a:pPr marL="0" indent="0">
              <a:lnSpc>
                <a:spcPct val="100000"/>
              </a:lnSpc>
              <a:spcBef>
                <a:spcPts val="300"/>
              </a:spcBef>
              <a:buNone/>
            </a:pPr>
            <a:r>
              <a:rPr lang="en-US" sz="2000" b="1" dirty="0">
                <a:latin typeface="Aptos Display"/>
              </a:rPr>
              <a:t> Total Expenses = $805</a:t>
            </a:r>
            <a:endParaRPr lang="en-US" dirty="0"/>
          </a:p>
          <a:p>
            <a:pPr marL="0" indent="0">
              <a:lnSpc>
                <a:spcPct val="100000"/>
              </a:lnSpc>
              <a:spcBef>
                <a:spcPts val="300"/>
              </a:spcBef>
              <a:buNone/>
            </a:pPr>
            <a:endParaRPr lang="en-US" sz="2000" dirty="0"/>
          </a:p>
        </p:txBody>
      </p:sp>
      <p:sp>
        <p:nvSpPr>
          <p:cNvPr id="9" name="TextBox 8">
            <a:extLst>
              <a:ext uri="{FF2B5EF4-FFF2-40B4-BE49-F238E27FC236}">
                <a16:creationId xmlns:a16="http://schemas.microsoft.com/office/drawing/2014/main" id="{B880FEB2-ADC4-CB09-249C-841F70F1E24B}"/>
              </a:ext>
            </a:extLst>
          </p:cNvPr>
          <p:cNvSpPr txBox="1"/>
          <p:nvPr/>
        </p:nvSpPr>
        <p:spPr>
          <a:xfrm>
            <a:off x="4199653" y="4916295"/>
            <a:ext cx="4242748" cy="1015663"/>
          </a:xfrm>
          <a:prstGeom prst="rect">
            <a:avLst/>
          </a:prstGeom>
          <a:noFill/>
        </p:spPr>
        <p:txBody>
          <a:bodyPr wrap="square" lIns="91440" tIns="45720" rIns="91440" bIns="45720" anchor="t">
            <a:spAutoFit/>
          </a:bodyPr>
          <a:lstStyle/>
          <a:p>
            <a:r>
              <a:rPr lang="en-US" sz="2000">
                <a:latin typeface="+mj-lt"/>
                <a:cs typeface="Times New Roman"/>
              </a:rPr>
              <a:t>     Revenue   $1,500</a:t>
            </a:r>
            <a:endParaRPr lang="en-US">
              <a:cs typeface="Times New Roman"/>
            </a:endParaRPr>
          </a:p>
          <a:p>
            <a:pPr>
              <a:tabLst>
                <a:tab pos="228600" algn="l"/>
                <a:tab pos="1257300" algn="l"/>
              </a:tabLst>
            </a:pPr>
            <a:r>
              <a:rPr lang="en-US" sz="2000">
                <a:uFill>
                  <a:solidFill>
                    <a:schemeClr val="tx1"/>
                  </a:solidFill>
                </a:uFill>
                <a:latin typeface="+mj-lt"/>
                <a:cs typeface="Times New Roman" panose="02020603050405020304" pitchFamily="18" charset="0"/>
              </a:rPr>
              <a:t>-	</a:t>
            </a:r>
            <a:r>
              <a:rPr lang="en-US" sz="2000" u="sng">
                <a:uFill>
                  <a:solidFill>
                    <a:schemeClr val="tx1"/>
                  </a:solidFill>
                </a:uFill>
                <a:latin typeface="+mj-lt"/>
                <a:cs typeface="Times New Roman" panose="02020603050405020304" pitchFamily="18" charset="0"/>
              </a:rPr>
              <a:t>Expenses	    $805</a:t>
            </a:r>
          </a:p>
          <a:p>
            <a:r>
              <a:rPr lang="en-US" sz="2000" dirty="0">
                <a:latin typeface="+mj-lt"/>
                <a:cs typeface="Times New Roman"/>
              </a:rPr>
              <a:t>    </a:t>
            </a:r>
            <a:r>
              <a:rPr lang="en-US" sz="2000" b="1">
                <a:latin typeface="+mj-lt"/>
                <a:cs typeface="Times New Roman"/>
              </a:rPr>
              <a:t>Net income $695</a:t>
            </a:r>
          </a:p>
        </p:txBody>
      </p:sp>
      <p:sp>
        <p:nvSpPr>
          <p:cNvPr id="6" name="TextBox 5">
            <a:extLst>
              <a:ext uri="{FF2B5EF4-FFF2-40B4-BE49-F238E27FC236}">
                <a16:creationId xmlns:a16="http://schemas.microsoft.com/office/drawing/2014/main" id="{24623A8D-AD48-71F5-0440-195E26F13419}"/>
              </a:ext>
            </a:extLst>
          </p:cNvPr>
          <p:cNvSpPr txBox="1"/>
          <p:nvPr/>
        </p:nvSpPr>
        <p:spPr>
          <a:xfrm>
            <a:off x="7295227" y="1476720"/>
            <a:ext cx="4896773" cy="3770263"/>
          </a:xfrm>
          <a:prstGeom prst="rect">
            <a:avLst/>
          </a:prstGeom>
          <a:noFill/>
          <a:ln>
            <a:noFill/>
          </a:ln>
        </p:spPr>
        <p:txBody>
          <a:bodyPr wrap="square">
            <a:spAutoFit/>
          </a:bodyPr>
          <a:lstStyle/>
          <a:p>
            <a:pPr marR="0" lvl="0">
              <a:spcBef>
                <a:spcPts val="300"/>
              </a:spcBef>
              <a:buSzPts val="1000"/>
              <a:tabLst>
                <a:tab pos="457200" algn="l"/>
              </a:tabLst>
            </a:pPr>
            <a:r>
              <a:rPr lang="en-US" sz="1400" u="sng" kern="100" dirty="0">
                <a:solidFill>
                  <a:srgbClr val="0070C0"/>
                </a:solidFill>
                <a:effectLst/>
                <a:latin typeface="Times New Roman" panose="02020603050405020304" pitchFamily="18" charset="0"/>
                <a:ea typeface="Aptos" panose="020B0004020202020204" pitchFamily="34" charset="0"/>
              </a:rPr>
              <a:t>Note to BAP Students:</a:t>
            </a:r>
          </a:p>
          <a:p>
            <a:pPr marR="0" lvl="0">
              <a:spcBef>
                <a:spcPts val="300"/>
              </a:spcBef>
              <a:buSzPts val="1000"/>
              <a:tabLst>
                <a:tab pos="457200" algn="l"/>
              </a:tabLst>
            </a:pPr>
            <a:r>
              <a:rPr lang="en-US" sz="1400" kern="100" dirty="0">
                <a:solidFill>
                  <a:srgbClr val="0070C0"/>
                </a:solidFill>
                <a:latin typeface="Times New Roman" panose="02020603050405020304" pitchFamily="18" charset="0"/>
                <a:ea typeface="Aptos" panose="020B0004020202020204" pitchFamily="34" charset="0"/>
              </a:rPr>
              <a:t>At the end of August when the business closes, we would make two more cash payments:</a:t>
            </a:r>
          </a:p>
          <a:p>
            <a:pPr marL="171450" marR="0" lvl="0" indent="-171450">
              <a:spcBef>
                <a:spcPts val="300"/>
              </a:spcBef>
              <a:buSzPct val="100000"/>
              <a:buFont typeface="+mj-lt"/>
              <a:buAutoNum type="arabicPeriod"/>
              <a:tabLst>
                <a:tab pos="457200" algn="l"/>
              </a:tabLst>
            </a:pPr>
            <a:r>
              <a:rPr lang="en-US" sz="1400" kern="100" dirty="0">
                <a:solidFill>
                  <a:srgbClr val="0070C0"/>
                </a:solidFill>
                <a:effectLst/>
                <a:latin typeface="Times New Roman" panose="02020603050405020304" pitchFamily="18" charset="0"/>
                <a:ea typeface="Aptos" panose="020B0004020202020204" pitchFamily="34" charset="0"/>
              </a:rPr>
              <a:t>Payback of the loan principal (money borrowed) = $300</a:t>
            </a:r>
            <a:endParaRPr lang="en-US" sz="1400" kern="100" dirty="0">
              <a:solidFill>
                <a:srgbClr val="0070C0"/>
              </a:solidFill>
              <a:latin typeface="Times New Roman" panose="02020603050405020304" pitchFamily="18" charset="0"/>
              <a:ea typeface="Aptos" panose="020B0004020202020204" pitchFamily="34" charset="0"/>
            </a:endParaRPr>
          </a:p>
          <a:p>
            <a:pPr marL="171450" marR="0" lvl="0" indent="-171450">
              <a:spcBef>
                <a:spcPts val="300"/>
              </a:spcBef>
              <a:buSzPct val="100000"/>
              <a:buFont typeface="+mj-lt"/>
              <a:buAutoNum type="arabicPeriod"/>
              <a:tabLst>
                <a:tab pos="457200" algn="l"/>
              </a:tabLst>
            </a:pPr>
            <a:r>
              <a:rPr lang="en-US" sz="1400" dirty="0">
                <a:solidFill>
                  <a:srgbClr val="0070C0"/>
                </a:solidFill>
                <a:effectLst/>
                <a:latin typeface="Times New Roman" panose="02020603050405020304" pitchFamily="18" charset="0"/>
                <a:ea typeface="Aptos" panose="020B0004020202020204" pitchFamily="34" charset="0"/>
              </a:rPr>
              <a:t>Payback of the initial investment from savings = $500</a:t>
            </a:r>
          </a:p>
          <a:p>
            <a:pPr marL="342900" lvl="1" indent="-171450">
              <a:spcBef>
                <a:spcPts val="300"/>
              </a:spcBef>
              <a:buSzPts val="1000"/>
              <a:buFont typeface="Arial" panose="020B0604020202020204" pitchFamily="34" charset="0"/>
              <a:buChar char="•"/>
              <a:tabLst>
                <a:tab pos="228600" algn="l"/>
              </a:tabLst>
            </a:pPr>
            <a:r>
              <a:rPr lang="en-US" sz="1400" dirty="0">
                <a:solidFill>
                  <a:srgbClr val="0070C0"/>
                </a:solidFill>
                <a:effectLst/>
                <a:latin typeface="Times New Roman" panose="02020603050405020304" pitchFamily="18" charset="0"/>
                <a:ea typeface="Aptos" panose="020B0004020202020204" pitchFamily="34" charset="0"/>
              </a:rPr>
              <a:t>The $300 principal loan payback and pay back of the $500 initial investment from savings are not business expenses like interest! </a:t>
            </a:r>
          </a:p>
          <a:p>
            <a:pPr marL="342900" lvl="1" indent="-171450">
              <a:spcBef>
                <a:spcPts val="300"/>
              </a:spcBef>
              <a:buSzPts val="1000"/>
              <a:buFont typeface="Arial" panose="020B0604020202020204" pitchFamily="34" charset="0"/>
              <a:buChar char="•"/>
              <a:tabLst>
                <a:tab pos="228600" algn="l"/>
              </a:tabLst>
            </a:pPr>
            <a:r>
              <a:rPr lang="en-US" sz="1400" dirty="0">
                <a:solidFill>
                  <a:srgbClr val="0070C0"/>
                </a:solidFill>
                <a:effectLst/>
                <a:latin typeface="Times New Roman" panose="02020603050405020304" pitchFamily="18" charset="0"/>
                <a:ea typeface="Aptos" panose="020B0004020202020204" pitchFamily="34" charset="0"/>
              </a:rPr>
              <a:t>Paying back loan principal and withdrawals do not affect the income statement because they are not business expenses. They affect the balance sheet because they reduce cash which is an asset and reduce the liability for the loan and the withdrawal reduces owners’ equity. </a:t>
            </a:r>
          </a:p>
          <a:p>
            <a:pPr marL="342900" lvl="1" indent="-171450">
              <a:spcBef>
                <a:spcPts val="300"/>
              </a:spcBef>
              <a:buSzPts val="1000"/>
              <a:buFont typeface="Arial" panose="020B0604020202020204" pitchFamily="34" charset="0"/>
              <a:buChar char="•"/>
              <a:tabLst>
                <a:tab pos="228600" algn="l"/>
              </a:tabLst>
            </a:pPr>
            <a:r>
              <a:rPr lang="en-US" sz="1400" dirty="0">
                <a:solidFill>
                  <a:srgbClr val="0070C0"/>
                </a:solidFill>
                <a:effectLst/>
                <a:latin typeface="Times New Roman" panose="02020603050405020304" pitchFamily="18" charset="0"/>
                <a:ea typeface="Aptos" panose="020B0004020202020204" pitchFamily="34" charset="0"/>
              </a:rPr>
              <a:t>So, we do not subtract the $300 on the income statement or the $500 withdrawal, we only account for them on the balance sheet.</a:t>
            </a:r>
            <a:endParaRPr lang="en-US" sz="1400" dirty="0">
              <a:solidFill>
                <a:srgbClr val="0070C0"/>
              </a:solidFill>
            </a:endParaRPr>
          </a:p>
        </p:txBody>
      </p:sp>
      <p:sp>
        <p:nvSpPr>
          <p:cNvPr id="4" name="Rectangle 3">
            <a:extLst>
              <a:ext uri="{FF2B5EF4-FFF2-40B4-BE49-F238E27FC236}">
                <a16:creationId xmlns:a16="http://schemas.microsoft.com/office/drawing/2014/main" id="{336C8EBD-35DA-9C88-0709-0E3E8DD25445}"/>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27B9A25-D03B-279B-28DF-450BC79BE7B2}"/>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7" name="Graphic 6">
            <a:extLst>
              <a:ext uri="{FF2B5EF4-FFF2-40B4-BE49-F238E27FC236}">
                <a16:creationId xmlns:a16="http://schemas.microsoft.com/office/drawing/2014/main" id="{E476E531-95C0-E4BC-C217-D181C7C644D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178823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0D871-4A86-8BCF-AC98-36AC96E9A9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3B27BA-DA18-F42D-AB4E-2EE9DB6DDBE4}"/>
              </a:ext>
            </a:extLst>
          </p:cNvPr>
          <p:cNvSpPr>
            <a:spLocks noGrp="1"/>
          </p:cNvSpPr>
          <p:nvPr>
            <p:ph type="title"/>
          </p:nvPr>
        </p:nvSpPr>
        <p:spPr>
          <a:xfrm>
            <a:off x="838200" y="925837"/>
            <a:ext cx="10515600" cy="504825"/>
          </a:xfrm>
        </p:spPr>
        <p:txBody>
          <a:bodyPr>
            <a:noAutofit/>
          </a:bodyPr>
          <a:lstStyle/>
          <a:p>
            <a:r>
              <a:rPr lang="en-US"/>
              <a:t>Part 6. A Final Accounting - Update the Balance Sheet and Statement of Cash Flows on August 31</a:t>
            </a:r>
            <a:br>
              <a:rPr lang="en-US"/>
            </a:br>
            <a:endParaRPr lang="en-US"/>
          </a:p>
        </p:txBody>
      </p:sp>
      <p:sp>
        <p:nvSpPr>
          <p:cNvPr id="10" name="Content Placeholder 9">
            <a:extLst>
              <a:ext uri="{FF2B5EF4-FFF2-40B4-BE49-F238E27FC236}">
                <a16:creationId xmlns:a16="http://schemas.microsoft.com/office/drawing/2014/main" id="{403105CE-BE8A-0BD9-3869-C5B23F4C0259}"/>
              </a:ext>
            </a:extLst>
          </p:cNvPr>
          <p:cNvSpPr>
            <a:spLocks noGrp="1"/>
          </p:cNvSpPr>
          <p:nvPr>
            <p:ph idx="1"/>
          </p:nvPr>
        </p:nvSpPr>
        <p:spPr>
          <a:xfrm>
            <a:off x="838200" y="1811145"/>
            <a:ext cx="10515600" cy="4318940"/>
          </a:xfrm>
        </p:spPr>
        <p:txBody>
          <a:bodyPr>
            <a:normAutofit/>
          </a:bodyPr>
          <a:lstStyle/>
          <a:p>
            <a:pPr marL="0" indent="0">
              <a:lnSpc>
                <a:spcPct val="100000"/>
              </a:lnSpc>
              <a:spcBef>
                <a:spcPts val="600"/>
              </a:spcBef>
              <a:buNone/>
            </a:pPr>
            <a:r>
              <a:rPr lang="en-US" sz="2000" b="1" dirty="0"/>
              <a:t>Cash Calculation</a:t>
            </a:r>
          </a:p>
          <a:p>
            <a:pPr marL="0" indent="0">
              <a:lnSpc>
                <a:spcPct val="100000"/>
              </a:lnSpc>
              <a:spcBef>
                <a:spcPts val="600"/>
              </a:spcBef>
              <a:buNone/>
              <a:tabLst>
                <a:tab pos="914400" algn="r"/>
                <a:tab pos="1085850" algn="l"/>
              </a:tabLst>
            </a:pPr>
            <a:r>
              <a:rPr lang="en-US" sz="2000" dirty="0"/>
              <a:t>	$900	Beginning cash</a:t>
            </a:r>
          </a:p>
          <a:p>
            <a:pPr marL="0" indent="0">
              <a:lnSpc>
                <a:spcPct val="100000"/>
              </a:lnSpc>
              <a:spcBef>
                <a:spcPts val="600"/>
              </a:spcBef>
              <a:buNone/>
              <a:tabLst>
                <a:tab pos="914400" algn="r"/>
                <a:tab pos="1085850" algn="l"/>
              </a:tabLst>
            </a:pPr>
            <a:r>
              <a:rPr lang="en-US" sz="2000" dirty="0"/>
              <a:t>+	$1,500	Revenue</a:t>
            </a:r>
          </a:p>
          <a:p>
            <a:pPr marL="0" indent="0">
              <a:lnSpc>
                <a:spcPct val="100000"/>
              </a:lnSpc>
              <a:spcBef>
                <a:spcPts val="600"/>
              </a:spcBef>
              <a:buNone/>
              <a:tabLst>
                <a:tab pos="914400" algn="r"/>
                <a:tab pos="1085850" algn="l"/>
              </a:tabLst>
            </a:pPr>
            <a:r>
              <a:rPr lang="en-US" sz="2000" dirty="0"/>
              <a:t>-	$200	Ingredients purchased</a:t>
            </a:r>
          </a:p>
          <a:p>
            <a:pPr marL="0" indent="0">
              <a:lnSpc>
                <a:spcPct val="100000"/>
              </a:lnSpc>
              <a:spcBef>
                <a:spcPts val="600"/>
              </a:spcBef>
              <a:buNone/>
              <a:tabLst>
                <a:tab pos="914400" algn="r"/>
                <a:tab pos="1085850" algn="l"/>
              </a:tabLst>
            </a:pPr>
            <a:r>
              <a:rPr lang="en-US" sz="2000" dirty="0"/>
              <a:t>-	$400	Wages</a:t>
            </a:r>
          </a:p>
          <a:p>
            <a:pPr marL="0" indent="0">
              <a:lnSpc>
                <a:spcPct val="100000"/>
              </a:lnSpc>
              <a:spcBef>
                <a:spcPts val="600"/>
              </a:spcBef>
              <a:buNone/>
              <a:tabLst>
                <a:tab pos="914400" algn="r"/>
                <a:tab pos="1085850" algn="l"/>
              </a:tabLst>
            </a:pPr>
            <a:r>
              <a:rPr lang="en-US" sz="2000" dirty="0"/>
              <a:t>-	$5	Interest</a:t>
            </a:r>
          </a:p>
          <a:p>
            <a:pPr marL="0" indent="0">
              <a:lnSpc>
                <a:spcPct val="100000"/>
              </a:lnSpc>
              <a:spcBef>
                <a:spcPts val="600"/>
              </a:spcBef>
              <a:buNone/>
              <a:tabLst>
                <a:tab pos="914400" algn="r"/>
                <a:tab pos="1085850" algn="l"/>
              </a:tabLst>
            </a:pPr>
            <a:r>
              <a:rPr lang="en-US" sz="2000" dirty="0"/>
              <a:t>-	$300	Loan repayment</a:t>
            </a:r>
          </a:p>
          <a:p>
            <a:pPr marL="0" indent="0">
              <a:lnSpc>
                <a:spcPct val="100000"/>
              </a:lnSpc>
              <a:spcBef>
                <a:spcPts val="600"/>
              </a:spcBef>
              <a:buNone/>
              <a:tabLst>
                <a:tab pos="914400" algn="r"/>
                <a:tab pos="1085850" algn="l"/>
              </a:tabLst>
            </a:pPr>
            <a:r>
              <a:rPr lang="en-US" sz="2000" u="sng" dirty="0"/>
              <a:t>-	$500	Savings pay back	</a:t>
            </a:r>
            <a:br>
              <a:rPr lang="en-US" sz="2000" dirty="0"/>
            </a:br>
            <a:r>
              <a:rPr lang="en-US" sz="2000" dirty="0"/>
              <a:t>-	$1,090	Ending Cash</a:t>
            </a:r>
          </a:p>
          <a:p>
            <a:pPr marL="0" indent="0">
              <a:lnSpc>
                <a:spcPct val="100000"/>
              </a:lnSpc>
              <a:spcBef>
                <a:spcPts val="600"/>
              </a:spcBef>
              <a:buNone/>
              <a:tabLst>
                <a:tab pos="914400" algn="r"/>
                <a:tab pos="1085850" algn="l"/>
              </a:tabLst>
            </a:pPr>
            <a:br>
              <a:rPr lang="en-US" sz="1200" b="1" dirty="0"/>
            </a:br>
            <a:r>
              <a:rPr lang="en-US" sz="2000" b="1" dirty="0"/>
              <a:t>Stand Value: $400</a:t>
            </a:r>
          </a:p>
        </p:txBody>
      </p:sp>
      <p:sp>
        <p:nvSpPr>
          <p:cNvPr id="11" name="TextBox 10">
            <a:extLst>
              <a:ext uri="{FF2B5EF4-FFF2-40B4-BE49-F238E27FC236}">
                <a16:creationId xmlns:a16="http://schemas.microsoft.com/office/drawing/2014/main" id="{ACB0F01D-E27F-3F9F-373C-C9A71FFF6B18}"/>
              </a:ext>
            </a:extLst>
          </p:cNvPr>
          <p:cNvSpPr txBox="1"/>
          <p:nvPr/>
        </p:nvSpPr>
        <p:spPr>
          <a:xfrm>
            <a:off x="5833714" y="1810110"/>
            <a:ext cx="6105524" cy="1985159"/>
          </a:xfrm>
          <a:prstGeom prst="rect">
            <a:avLst/>
          </a:prstGeom>
          <a:noFill/>
        </p:spPr>
        <p:txBody>
          <a:bodyPr wrap="square" lIns="91440" tIns="45720" rIns="91440" bIns="45720" anchor="t">
            <a:spAutoFit/>
          </a:bodyPr>
          <a:lstStyle/>
          <a:p>
            <a:pPr marL="0" indent="0">
              <a:lnSpc>
                <a:spcPct val="100000"/>
              </a:lnSpc>
              <a:spcBef>
                <a:spcPts val="600"/>
              </a:spcBef>
              <a:buNone/>
            </a:pPr>
            <a:r>
              <a:rPr lang="en-US" sz="1800" b="1" dirty="0"/>
              <a:t>Inventory left: </a:t>
            </a:r>
          </a:p>
          <a:p>
            <a:pPr marL="285750" indent="-285750">
              <a:lnSpc>
                <a:spcPct val="100000"/>
              </a:lnSpc>
              <a:spcBef>
                <a:spcPts val="600"/>
              </a:spcBef>
              <a:buFont typeface="Arial" panose="020B0604020202020204" pitchFamily="34" charset="0"/>
              <a:buChar char="•"/>
            </a:pPr>
            <a:r>
              <a:rPr lang="en-US" sz="1800" dirty="0"/>
              <a:t>We know we used $400 of inventory in the month, and we spent $200 on buying more ingredients (inventory).</a:t>
            </a:r>
          </a:p>
          <a:p>
            <a:pPr marL="285750" indent="-285750">
              <a:lnSpc>
                <a:spcPct val="100000"/>
              </a:lnSpc>
              <a:spcBef>
                <a:spcPts val="600"/>
              </a:spcBef>
              <a:buFont typeface="Arial" panose="020B0604020202020204" pitchFamily="34" charset="0"/>
              <a:buChar char="•"/>
            </a:pPr>
            <a:r>
              <a:rPr lang="en-US" sz="1800" dirty="0"/>
              <a:t>We started with $400, added in another $200, but we used $400: $400 + $200 – $400 </a:t>
            </a:r>
          </a:p>
          <a:p>
            <a:pPr marL="285750" indent="-285750">
              <a:lnSpc>
                <a:spcPct val="100000"/>
              </a:lnSpc>
              <a:spcBef>
                <a:spcPts val="600"/>
              </a:spcBef>
              <a:buFont typeface="Arial" panose="020B0604020202020204" pitchFamily="34" charset="0"/>
              <a:buChar char="•"/>
            </a:pPr>
            <a:r>
              <a:rPr lang="en-US" sz="1800" dirty="0"/>
              <a:t>Remaining inventory = $200</a:t>
            </a:r>
          </a:p>
        </p:txBody>
      </p:sp>
      <p:sp>
        <p:nvSpPr>
          <p:cNvPr id="3" name="Rectangle 2">
            <a:extLst>
              <a:ext uri="{FF2B5EF4-FFF2-40B4-BE49-F238E27FC236}">
                <a16:creationId xmlns:a16="http://schemas.microsoft.com/office/drawing/2014/main" id="{290F8E55-E920-6113-07C9-F38F1313528B}"/>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1019B87-709A-EC53-3755-BEE98DDF3300}"/>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5" name="Graphic 4">
            <a:extLst>
              <a:ext uri="{FF2B5EF4-FFF2-40B4-BE49-F238E27FC236}">
                <a16:creationId xmlns:a16="http://schemas.microsoft.com/office/drawing/2014/main" id="{4F5FD5D5-0477-482E-8FEF-825BA089038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2591155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D10F9B-A0FD-4E3B-5884-5CD4DFBC8E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9F334F-E03C-0DFF-D973-64F109EB88D9}"/>
              </a:ext>
            </a:extLst>
          </p:cNvPr>
          <p:cNvSpPr>
            <a:spLocks noGrp="1"/>
          </p:cNvSpPr>
          <p:nvPr>
            <p:ph type="title"/>
          </p:nvPr>
        </p:nvSpPr>
        <p:spPr>
          <a:xfrm>
            <a:off x="838199" y="687487"/>
            <a:ext cx="10515600" cy="504887"/>
          </a:xfrm>
        </p:spPr>
        <p:txBody>
          <a:bodyPr>
            <a:noAutofit/>
          </a:bodyPr>
          <a:lstStyle/>
          <a:p>
            <a:r>
              <a:rPr lang="en-US" sz="3600"/>
              <a:t>Part 6. A Final Accounting - Update the Balance Sheet and Statement of Cash Flows on August 31</a:t>
            </a:r>
          </a:p>
        </p:txBody>
      </p:sp>
      <p:sp>
        <p:nvSpPr>
          <p:cNvPr id="23" name="Content Placeholder 22">
            <a:extLst>
              <a:ext uri="{FF2B5EF4-FFF2-40B4-BE49-F238E27FC236}">
                <a16:creationId xmlns:a16="http://schemas.microsoft.com/office/drawing/2014/main" id="{FD5309C3-53C8-9B30-89FC-940491E82310}"/>
              </a:ext>
            </a:extLst>
          </p:cNvPr>
          <p:cNvSpPr>
            <a:spLocks noGrp="1"/>
          </p:cNvSpPr>
          <p:nvPr>
            <p:ph sz="half" idx="2"/>
          </p:nvPr>
        </p:nvSpPr>
        <p:spPr>
          <a:xfrm>
            <a:off x="6449328" y="1508999"/>
            <a:ext cx="5181600" cy="1022350"/>
          </a:xfrm>
        </p:spPr>
        <p:txBody>
          <a:bodyPr>
            <a:normAutofit fontScale="85000" lnSpcReduction="20000"/>
          </a:bodyPr>
          <a:lstStyle/>
          <a:p>
            <a:pPr marL="0" indent="0">
              <a:lnSpc>
                <a:spcPct val="100000"/>
              </a:lnSpc>
              <a:spcBef>
                <a:spcPts val="600"/>
              </a:spcBef>
              <a:buNone/>
            </a:pPr>
            <a:r>
              <a:rPr lang="en-US" sz="2400" kern="100" dirty="0">
                <a:latin typeface="Times New Roman" panose="02020603050405020304" pitchFamily="18" charset="0"/>
                <a:ea typeface="Aptos" panose="020B0004020202020204" pitchFamily="34" charset="0"/>
              </a:rPr>
              <a:t>✅</a:t>
            </a:r>
            <a:r>
              <a:rPr lang="en-US" sz="2400" kern="100" dirty="0">
                <a:latin typeface="+mj-lt"/>
                <a:ea typeface="Aptos" panose="020B0004020202020204" pitchFamily="34" charset="0"/>
              </a:rPr>
              <a:t>Check:</a:t>
            </a:r>
          </a:p>
          <a:p>
            <a:pPr marL="0" indent="0">
              <a:lnSpc>
                <a:spcPct val="100000"/>
              </a:lnSpc>
              <a:spcBef>
                <a:spcPts val="600"/>
              </a:spcBef>
              <a:buNone/>
            </a:pPr>
            <a:r>
              <a:rPr lang="en-US" sz="2400" kern="100" dirty="0">
                <a:latin typeface="+mj-lt"/>
                <a:ea typeface="Aptos" panose="020B0004020202020204" pitchFamily="34" charset="0"/>
              </a:rPr>
              <a:t> Assets = Liabilities + Equity</a:t>
            </a:r>
          </a:p>
          <a:p>
            <a:pPr marL="0" indent="0">
              <a:lnSpc>
                <a:spcPct val="100000"/>
              </a:lnSpc>
              <a:spcBef>
                <a:spcPts val="600"/>
              </a:spcBef>
              <a:buNone/>
            </a:pPr>
            <a:r>
              <a:rPr lang="en-US" sz="2400" u="sng" kern="100" dirty="0">
                <a:latin typeface="+mj-lt"/>
                <a:ea typeface="Aptos" panose="020B0004020202020204" pitchFamily="34" charset="0"/>
              </a:rPr>
              <a:t>$1,690 = 0 + 1,690 = 1,690</a:t>
            </a:r>
            <a:endParaRPr lang="en-US" dirty="0"/>
          </a:p>
        </p:txBody>
      </p:sp>
      <p:grpSp>
        <p:nvGrpSpPr>
          <p:cNvPr id="16" name="Group 15">
            <a:extLst>
              <a:ext uri="{FF2B5EF4-FFF2-40B4-BE49-F238E27FC236}">
                <a16:creationId xmlns:a16="http://schemas.microsoft.com/office/drawing/2014/main" id="{484733C4-7B96-94EA-9D02-17F2CDCBDA5C}"/>
              </a:ext>
            </a:extLst>
          </p:cNvPr>
          <p:cNvGrpSpPr/>
          <p:nvPr/>
        </p:nvGrpSpPr>
        <p:grpSpPr>
          <a:xfrm>
            <a:off x="561072" y="2177300"/>
            <a:ext cx="5515877" cy="3023906"/>
            <a:chOff x="714375" y="2148725"/>
            <a:chExt cx="5515877" cy="3023906"/>
          </a:xfrm>
        </p:grpSpPr>
        <p:sp>
          <p:nvSpPr>
            <p:cNvPr id="10" name="TextBox 9">
              <a:extLst>
                <a:ext uri="{FF2B5EF4-FFF2-40B4-BE49-F238E27FC236}">
                  <a16:creationId xmlns:a16="http://schemas.microsoft.com/office/drawing/2014/main" id="{A8B056CD-49DD-5A8E-41D7-43F56EE96A59}"/>
                </a:ext>
              </a:extLst>
            </p:cNvPr>
            <p:cNvSpPr txBox="1"/>
            <p:nvPr/>
          </p:nvSpPr>
          <p:spPr>
            <a:xfrm>
              <a:off x="3392036" y="2148726"/>
              <a:ext cx="2838215" cy="3023905"/>
            </a:xfrm>
            <a:prstGeom prst="rect">
              <a:avLst/>
            </a:prstGeom>
            <a:noFill/>
          </p:spPr>
          <p:txBody>
            <a:bodyPr wrap="square" lIns="91440" tIns="45720" rIns="91440" bIns="45720" anchor="t">
              <a:spAutoFit/>
            </a:bodyPr>
            <a:lstStyle/>
            <a:p>
              <a:pPr>
                <a:spcAft>
                  <a:spcPts val="800"/>
                </a:spcAft>
              </a:pPr>
              <a:r>
                <a:rPr lang="en-US" sz="2000" u="sng" kern="100">
                  <a:effectLst/>
                  <a:latin typeface="Times New Roman" panose="02020603050405020304" pitchFamily="18" charset="0"/>
                  <a:ea typeface="Aptos" panose="020B0004020202020204" pitchFamily="34" charset="0"/>
                </a:rPr>
                <a:t>Liabilities:</a:t>
              </a:r>
            </a:p>
            <a:p>
              <a:pPr>
                <a:spcAft>
                  <a:spcPts val="800"/>
                </a:spcAft>
              </a:pPr>
              <a:r>
                <a:rPr lang="en-US" sz="2000" kern="100">
                  <a:effectLst/>
                  <a:latin typeface="Times New Roman"/>
                  <a:ea typeface="Aptos" panose="020B0004020202020204" pitchFamily="34" charset="0"/>
                  <a:cs typeface="Times New Roman"/>
                </a:rPr>
                <a:t>Loan = $</a:t>
              </a:r>
              <a:r>
                <a:rPr lang="en-US" sz="2000" kern="100">
                  <a:latin typeface="Times New Roman"/>
                  <a:ea typeface="Aptos" panose="020B0004020202020204" pitchFamily="34" charset="0"/>
                  <a:cs typeface="Times New Roman"/>
                </a:rPr>
                <a:t>0</a:t>
              </a:r>
              <a:endParaRPr lang="en-US" sz="2000" kern="100">
                <a:effectLst/>
                <a:latin typeface="Times New Roman" panose="02020603050405020304" pitchFamily="18" charset="0"/>
                <a:ea typeface="Aptos" panose="020B0004020202020204" pitchFamily="34" charset="0"/>
                <a:cs typeface="Times New Roman"/>
              </a:endParaRPr>
            </a:p>
            <a:p>
              <a:pPr>
                <a:spcAft>
                  <a:spcPts val="800"/>
                </a:spcAft>
              </a:pPr>
              <a:br>
                <a:rPr lang="en-US" sz="1050" u="sng" kern="100" dirty="0">
                  <a:latin typeface="Times New Roman" panose="02020603050405020304" pitchFamily="18" charset="0"/>
                  <a:ea typeface="Aptos" panose="020B0004020202020204" pitchFamily="34" charset="0"/>
                </a:rPr>
              </a:br>
              <a:r>
                <a:rPr lang="en-US" sz="2000" u="sng" kern="100">
                  <a:effectLst/>
                  <a:latin typeface="Times New Roman"/>
                  <a:ea typeface="Aptos" panose="020B0004020202020204" pitchFamily="34" charset="0"/>
                  <a:cs typeface="Times New Roman"/>
                </a:rPr>
                <a:t>Equity:</a:t>
              </a:r>
            </a:p>
            <a:p>
              <a:pPr>
                <a:spcAft>
                  <a:spcPts val="800"/>
                </a:spcAft>
              </a:pPr>
              <a:r>
                <a:rPr lang="en-US" sz="2000" kern="100">
                  <a:effectLst/>
                  <a:latin typeface="Times New Roman" panose="02020603050405020304" pitchFamily="18" charset="0"/>
                  <a:ea typeface="Aptos" panose="020B0004020202020204" pitchFamily="34" charset="0"/>
                </a:rPr>
                <a:t>July 31</a:t>
              </a:r>
              <a:r>
                <a:rPr lang="en-US" sz="2000" kern="100" baseline="30000">
                  <a:effectLst/>
                  <a:latin typeface="Times New Roman" panose="02020603050405020304" pitchFamily="18" charset="0"/>
                  <a:ea typeface="Aptos" panose="020B0004020202020204" pitchFamily="34" charset="0"/>
                </a:rPr>
                <a:t>st</a:t>
              </a:r>
              <a:r>
                <a:rPr lang="en-US" sz="2000" kern="100">
                  <a:effectLst/>
                  <a:latin typeface="Times New Roman" panose="02020603050405020304" pitchFamily="18" charset="0"/>
                  <a:ea typeface="Aptos" panose="020B0004020202020204" pitchFamily="34" charset="0"/>
                </a:rPr>
                <a:t> Equity = $</a:t>
              </a:r>
              <a:r>
                <a:rPr lang="en-US" sz="2000" kern="100">
                  <a:latin typeface="Times New Roman" panose="02020603050405020304" pitchFamily="18" charset="0"/>
                  <a:ea typeface="Aptos" panose="020B0004020202020204" pitchFamily="34" charset="0"/>
                </a:rPr>
                <a:t>1,495</a:t>
              </a:r>
              <a:endParaRPr lang="en-US" sz="2000" kern="100">
                <a:effectLst/>
                <a:latin typeface="Times New Roman" panose="02020603050405020304" pitchFamily="18" charset="0"/>
                <a:ea typeface="Aptos" panose="020B0004020202020204" pitchFamily="34" charset="0"/>
              </a:endParaRPr>
            </a:p>
            <a:p>
              <a:pPr>
                <a:spcAft>
                  <a:spcPts val="800"/>
                </a:spcAft>
              </a:pPr>
              <a:r>
                <a:rPr lang="en-US" sz="2000" kern="100">
                  <a:effectLst/>
                  <a:latin typeface="Times New Roman" panose="02020603050405020304" pitchFamily="18" charset="0"/>
                  <a:ea typeface="Aptos" panose="020B0004020202020204" pitchFamily="34" charset="0"/>
                </a:rPr>
                <a:t>      + Net Income = $</a:t>
              </a:r>
              <a:r>
                <a:rPr lang="en-US" sz="2000" kern="100">
                  <a:latin typeface="Times New Roman" panose="02020603050405020304" pitchFamily="18" charset="0"/>
                  <a:ea typeface="Aptos" panose="020B0004020202020204" pitchFamily="34" charset="0"/>
                </a:rPr>
                <a:t>69</a:t>
              </a:r>
              <a:r>
                <a:rPr lang="en-US" sz="2000" kern="100">
                  <a:effectLst/>
                  <a:latin typeface="Times New Roman" panose="02020603050405020304" pitchFamily="18" charset="0"/>
                  <a:ea typeface="Aptos" panose="020B0004020202020204" pitchFamily="34" charset="0"/>
                </a:rPr>
                <a:t>5</a:t>
              </a:r>
            </a:p>
            <a:p>
              <a:pPr>
                <a:spcAft>
                  <a:spcPts val="800"/>
                </a:spcAft>
              </a:pPr>
              <a:r>
                <a:rPr lang="en-US" sz="2000" u="sng" kern="100">
                  <a:effectLst/>
                  <a:latin typeface="Times New Roman" panose="02020603050405020304" pitchFamily="18" charset="0"/>
                  <a:ea typeface="Aptos" panose="020B0004020202020204" pitchFamily="34" charset="0"/>
                </a:rPr>
                <a:t>       - Withdr</a:t>
              </a:r>
              <a:r>
                <a:rPr lang="en-US" sz="2000" u="sng" kern="100">
                  <a:latin typeface="Times New Roman" panose="02020603050405020304" pitchFamily="18" charset="0"/>
                  <a:ea typeface="Aptos" panose="020B0004020202020204" pitchFamily="34" charset="0"/>
                </a:rPr>
                <a:t>awal = $500</a:t>
              </a:r>
              <a:endParaRPr lang="en-US" sz="2000" u="sng" kern="100">
                <a:effectLst/>
                <a:latin typeface="Times New Roman" panose="02020603050405020304" pitchFamily="18" charset="0"/>
                <a:ea typeface="Aptos" panose="020B0004020202020204" pitchFamily="34" charset="0"/>
              </a:endParaRPr>
            </a:p>
            <a:p>
              <a:pPr>
                <a:spcAft>
                  <a:spcPts val="800"/>
                </a:spcAft>
              </a:pPr>
              <a:r>
                <a:rPr lang="en-US" sz="2000" kern="100">
                  <a:effectLst/>
                  <a:latin typeface="Times New Roman" panose="02020603050405020304" pitchFamily="18" charset="0"/>
                  <a:ea typeface="Aptos" panose="020B0004020202020204" pitchFamily="34" charset="0"/>
                </a:rPr>
                <a:t>      Total Equity = $1,690</a:t>
              </a:r>
            </a:p>
          </p:txBody>
        </p:sp>
        <p:sp>
          <p:nvSpPr>
            <p:cNvPr id="11" name="Rectangle 10">
              <a:extLst>
                <a:ext uri="{FF2B5EF4-FFF2-40B4-BE49-F238E27FC236}">
                  <a16:creationId xmlns:a16="http://schemas.microsoft.com/office/drawing/2014/main" id="{5B21E374-7205-C51E-40DF-BCE178B2F45F}"/>
                </a:ext>
              </a:extLst>
            </p:cNvPr>
            <p:cNvSpPr/>
            <p:nvPr/>
          </p:nvSpPr>
          <p:spPr>
            <a:xfrm>
              <a:off x="714375" y="2148725"/>
              <a:ext cx="2471407" cy="3023905"/>
            </a:xfrm>
            <a:prstGeom prst="rect">
              <a:avLst/>
            </a:prstGeom>
            <a:no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B404C52-B6D3-09BF-8F20-143D11076122}"/>
                </a:ext>
              </a:extLst>
            </p:cNvPr>
            <p:cNvSpPr/>
            <p:nvPr/>
          </p:nvSpPr>
          <p:spPr>
            <a:xfrm>
              <a:off x="3392037" y="2148726"/>
              <a:ext cx="2838215" cy="865688"/>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A948C1E-3323-1A76-E70C-BB68891B9B9C}"/>
                </a:ext>
              </a:extLst>
            </p:cNvPr>
            <p:cNvSpPr/>
            <p:nvPr/>
          </p:nvSpPr>
          <p:spPr>
            <a:xfrm>
              <a:off x="3392037" y="3136960"/>
              <a:ext cx="2838215" cy="2035670"/>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0BE8F7F8-1FB5-266E-41DC-B57B85981A07}"/>
                </a:ext>
              </a:extLst>
            </p:cNvPr>
            <p:cNvSpPr txBox="1"/>
            <p:nvPr/>
          </p:nvSpPr>
          <p:spPr>
            <a:xfrm>
              <a:off x="758716" y="2177723"/>
              <a:ext cx="2382724" cy="1918474"/>
            </a:xfrm>
            <a:prstGeom prst="rect">
              <a:avLst/>
            </a:prstGeom>
            <a:noFill/>
          </p:spPr>
          <p:txBody>
            <a:bodyPr wrap="square">
              <a:spAutoFit/>
            </a:bodyPr>
            <a:lstStyle/>
            <a:p>
              <a:pPr>
                <a:spcAft>
                  <a:spcPts val="800"/>
                </a:spcAft>
              </a:pPr>
              <a:r>
                <a:rPr lang="en-US" sz="2000" u="sng" kern="100">
                  <a:effectLst/>
                  <a:latin typeface="Times New Roman" panose="02020603050405020304" pitchFamily="18" charset="0"/>
                  <a:ea typeface="Aptos" panose="020B0004020202020204" pitchFamily="34" charset="0"/>
                </a:rPr>
                <a:t>Assets:</a:t>
              </a:r>
            </a:p>
            <a:p>
              <a:pPr algn="r">
                <a:lnSpc>
                  <a:spcPct val="90000"/>
                </a:lnSpc>
                <a:spcAft>
                  <a:spcPts val="800"/>
                </a:spcAft>
              </a:pPr>
              <a:r>
                <a:rPr lang="en-US" sz="2000" kern="100">
                  <a:latin typeface="Times New Roman" panose="02020603050405020304" pitchFamily="18" charset="0"/>
                  <a:ea typeface="Aptos" panose="020B0004020202020204" pitchFamily="34" charset="0"/>
                </a:rPr>
                <a:t>Cash = $1,090</a:t>
              </a:r>
            </a:p>
            <a:p>
              <a:pPr algn="r">
                <a:lnSpc>
                  <a:spcPct val="90000"/>
                </a:lnSpc>
                <a:spcAft>
                  <a:spcPts val="800"/>
                </a:spcAft>
              </a:pPr>
              <a:r>
                <a:rPr lang="en-US" sz="2000" kern="100">
                  <a:latin typeface="Times New Roman" panose="02020603050405020304" pitchFamily="18" charset="0"/>
                  <a:ea typeface="Aptos" panose="020B0004020202020204" pitchFamily="34" charset="0"/>
                </a:rPr>
                <a:t>   + Inventory = $200</a:t>
              </a:r>
            </a:p>
            <a:p>
              <a:pPr algn="r">
                <a:lnSpc>
                  <a:spcPct val="90000"/>
                </a:lnSpc>
                <a:spcAft>
                  <a:spcPts val="800"/>
                </a:spcAft>
              </a:pPr>
              <a:r>
                <a:rPr lang="en-US" sz="2000" u="sng" kern="100">
                  <a:latin typeface="Times New Roman" panose="02020603050405020304" pitchFamily="18" charset="0"/>
                  <a:ea typeface="Aptos" panose="020B0004020202020204" pitchFamily="34" charset="0"/>
                </a:rPr>
                <a:t>          + Stand = $400</a:t>
              </a:r>
            </a:p>
            <a:p>
              <a:pPr algn="r">
                <a:lnSpc>
                  <a:spcPct val="90000"/>
                </a:lnSpc>
                <a:spcAft>
                  <a:spcPts val="800"/>
                </a:spcAft>
              </a:pPr>
              <a:r>
                <a:rPr lang="en-US" sz="2000" kern="100">
                  <a:latin typeface="Times New Roman" panose="02020603050405020304" pitchFamily="18" charset="0"/>
                  <a:ea typeface="Aptos" panose="020B0004020202020204" pitchFamily="34" charset="0"/>
                </a:rPr>
                <a:t>Total Assets = $1,690</a:t>
              </a:r>
            </a:p>
          </p:txBody>
        </p:sp>
      </p:grpSp>
      <p:pic>
        <p:nvPicPr>
          <p:cNvPr id="17" name="Graphic 16" descr="Scales of justice outline">
            <a:extLst>
              <a:ext uri="{FF2B5EF4-FFF2-40B4-BE49-F238E27FC236}">
                <a16:creationId xmlns:a16="http://schemas.microsoft.com/office/drawing/2014/main" id="{A688A336-FEE0-5AC8-D184-FC7F6C4F144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306086" y="2326865"/>
            <a:ext cx="3371849" cy="3371849"/>
          </a:xfrm>
          <a:prstGeom prst="rect">
            <a:avLst/>
          </a:prstGeom>
        </p:spPr>
      </p:pic>
      <p:sp>
        <p:nvSpPr>
          <p:cNvPr id="18" name="Rectangle 17">
            <a:extLst>
              <a:ext uri="{FF2B5EF4-FFF2-40B4-BE49-F238E27FC236}">
                <a16:creationId xmlns:a16="http://schemas.microsoft.com/office/drawing/2014/main" id="{9C39CA87-545C-D575-7572-76117ECCC5BD}"/>
              </a:ext>
            </a:extLst>
          </p:cNvPr>
          <p:cNvSpPr/>
          <p:nvPr/>
        </p:nvSpPr>
        <p:spPr>
          <a:xfrm>
            <a:off x="6462557" y="4552705"/>
            <a:ext cx="1019175" cy="50488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2">
                    <a:lumMod val="75000"/>
                    <a:lumOff val="25000"/>
                  </a:schemeClr>
                </a:solidFill>
              </a:rPr>
              <a:t>Assets</a:t>
            </a:r>
            <a:br>
              <a:rPr lang="en-US">
                <a:solidFill>
                  <a:schemeClr val="tx2">
                    <a:lumMod val="75000"/>
                    <a:lumOff val="25000"/>
                  </a:schemeClr>
                </a:solidFill>
              </a:rPr>
            </a:br>
            <a:r>
              <a:rPr lang="en-US" b="1">
                <a:solidFill>
                  <a:schemeClr val="tx2">
                    <a:lumMod val="75000"/>
                    <a:lumOff val="25000"/>
                  </a:schemeClr>
                </a:solidFill>
              </a:rPr>
              <a:t>$1,690</a:t>
            </a:r>
          </a:p>
        </p:txBody>
      </p:sp>
      <p:sp>
        <p:nvSpPr>
          <p:cNvPr id="19" name="Rectangle 18">
            <a:extLst>
              <a:ext uri="{FF2B5EF4-FFF2-40B4-BE49-F238E27FC236}">
                <a16:creationId xmlns:a16="http://schemas.microsoft.com/office/drawing/2014/main" id="{8458CA6F-077A-32E2-1E02-07BAC82AC6FF}"/>
              </a:ext>
            </a:extLst>
          </p:cNvPr>
          <p:cNvSpPr/>
          <p:nvPr/>
        </p:nvSpPr>
        <p:spPr>
          <a:xfrm>
            <a:off x="8037060" y="4552705"/>
            <a:ext cx="1019175" cy="50488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rgbClr val="C00000"/>
                </a:solidFill>
              </a:rPr>
              <a:t>Liability</a:t>
            </a:r>
            <a:br>
              <a:rPr lang="en-US" dirty="0">
                <a:solidFill>
                  <a:srgbClr val="C00000"/>
                </a:solidFill>
              </a:rPr>
            </a:br>
            <a:r>
              <a:rPr lang="en-US" b="1" dirty="0">
                <a:solidFill>
                  <a:srgbClr val="C00000"/>
                </a:solidFill>
              </a:rPr>
              <a:t>$0</a:t>
            </a:r>
          </a:p>
        </p:txBody>
      </p:sp>
      <p:sp>
        <p:nvSpPr>
          <p:cNvPr id="20" name="Rectangle 19">
            <a:extLst>
              <a:ext uri="{FF2B5EF4-FFF2-40B4-BE49-F238E27FC236}">
                <a16:creationId xmlns:a16="http://schemas.microsoft.com/office/drawing/2014/main" id="{FDD542B0-B34F-589B-8A86-6D98A74893F8}"/>
              </a:ext>
            </a:extLst>
          </p:cNvPr>
          <p:cNvSpPr/>
          <p:nvPr/>
        </p:nvSpPr>
        <p:spPr>
          <a:xfrm>
            <a:off x="8847259" y="4551935"/>
            <a:ext cx="1065638" cy="50488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solidFill>
              </a:rPr>
              <a:t>+ Equity</a:t>
            </a:r>
            <a:br>
              <a:rPr lang="en-US" dirty="0"/>
            </a:br>
            <a:r>
              <a:rPr lang="en-US" b="1">
                <a:solidFill>
                  <a:schemeClr val="tx1"/>
                </a:solidFill>
              </a:rPr>
              <a:t>+ $1,690</a:t>
            </a:r>
          </a:p>
        </p:txBody>
      </p:sp>
      <p:sp>
        <p:nvSpPr>
          <p:cNvPr id="3" name="Rectangle 2">
            <a:extLst>
              <a:ext uri="{FF2B5EF4-FFF2-40B4-BE49-F238E27FC236}">
                <a16:creationId xmlns:a16="http://schemas.microsoft.com/office/drawing/2014/main" id="{52E7679E-F95C-3085-F1E0-5B21C40B5557}"/>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218B1F8-2722-B70A-1062-7C51D8F99A99}"/>
              </a:ext>
            </a:extLst>
          </p:cNvPr>
          <p:cNvPicPr>
            <a:picLocks noChangeAspect="1"/>
          </p:cNvPicPr>
          <p:nvPr/>
        </p:nvPicPr>
        <p:blipFill>
          <a:blip r:embed="rId4"/>
          <a:stretch>
            <a:fillRect/>
          </a:stretch>
        </p:blipFill>
        <p:spPr>
          <a:xfrm>
            <a:off x="229279" y="6039827"/>
            <a:ext cx="703829" cy="685128"/>
          </a:xfrm>
          <a:prstGeom prst="rect">
            <a:avLst/>
          </a:prstGeom>
        </p:spPr>
      </p:pic>
      <p:pic>
        <p:nvPicPr>
          <p:cNvPr id="5" name="Graphic 4">
            <a:extLst>
              <a:ext uri="{FF2B5EF4-FFF2-40B4-BE49-F238E27FC236}">
                <a16:creationId xmlns:a16="http://schemas.microsoft.com/office/drawing/2014/main" id="{F2C4CDBA-4A2B-AF72-92E9-6856A532AC6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3699981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C9B7D-FD18-0E19-9C7C-E18CE46A14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F91471-FCCF-D0DE-3B96-B1DC36A81405}"/>
              </a:ext>
            </a:extLst>
          </p:cNvPr>
          <p:cNvSpPr>
            <a:spLocks noGrp="1"/>
          </p:cNvSpPr>
          <p:nvPr>
            <p:ph type="title"/>
          </p:nvPr>
        </p:nvSpPr>
        <p:spPr>
          <a:xfrm>
            <a:off x="838199" y="687487"/>
            <a:ext cx="10515600" cy="504887"/>
          </a:xfrm>
        </p:spPr>
        <p:txBody>
          <a:bodyPr>
            <a:noAutofit/>
          </a:bodyPr>
          <a:lstStyle/>
          <a:p>
            <a:r>
              <a:rPr lang="en-US"/>
              <a:t>Part 6. A Final Accounting - Update the Balance Sheet and Statement of Cash Flows on August 31</a:t>
            </a:r>
          </a:p>
        </p:txBody>
      </p:sp>
      <p:sp>
        <p:nvSpPr>
          <p:cNvPr id="3" name="Content Placeholder 2">
            <a:extLst>
              <a:ext uri="{FF2B5EF4-FFF2-40B4-BE49-F238E27FC236}">
                <a16:creationId xmlns:a16="http://schemas.microsoft.com/office/drawing/2014/main" id="{C2E5EA74-CB37-7FFD-0F52-9A43DB9C5FF8}"/>
              </a:ext>
            </a:extLst>
          </p:cNvPr>
          <p:cNvSpPr>
            <a:spLocks noGrp="1"/>
          </p:cNvSpPr>
          <p:nvPr>
            <p:ph idx="1"/>
          </p:nvPr>
        </p:nvSpPr>
        <p:spPr>
          <a:xfrm>
            <a:off x="838199" y="1701052"/>
            <a:ext cx="6076950" cy="4351338"/>
          </a:xfrm>
        </p:spPr>
        <p:txBody>
          <a:bodyPr vert="horz" lIns="91440" tIns="45720" rIns="91440" bIns="45720" rtlCol="0" anchor="t">
            <a:noAutofit/>
          </a:bodyPr>
          <a:lstStyle/>
          <a:p>
            <a:pPr marL="0" indent="0">
              <a:lnSpc>
                <a:spcPct val="100000"/>
              </a:lnSpc>
              <a:spcBef>
                <a:spcPts val="300"/>
              </a:spcBef>
              <a:buNone/>
            </a:pPr>
            <a:r>
              <a:rPr lang="en-US" sz="1600" b="1" dirty="0"/>
              <a:t>Operating Activities</a:t>
            </a:r>
          </a:p>
          <a:p>
            <a:pPr marL="0" indent="0">
              <a:lnSpc>
                <a:spcPct val="100000"/>
              </a:lnSpc>
              <a:spcBef>
                <a:spcPts val="300"/>
              </a:spcBef>
              <a:buNone/>
              <a:tabLst>
                <a:tab pos="914400" algn="r"/>
                <a:tab pos="1085850" algn="l"/>
              </a:tabLst>
            </a:pPr>
            <a:r>
              <a:rPr lang="en-US" sz="1600" dirty="0"/>
              <a:t>+	$1,500	Cash from customers</a:t>
            </a:r>
            <a:br>
              <a:rPr lang="en-US" sz="1600" dirty="0"/>
            </a:br>
            <a:r>
              <a:rPr lang="en-US" sz="1600" dirty="0"/>
              <a:t>-	$200	Cash paid for ingredients</a:t>
            </a:r>
            <a:br>
              <a:rPr lang="en-US" sz="1600" dirty="0"/>
            </a:br>
            <a:r>
              <a:rPr lang="en-US" sz="1600" dirty="0"/>
              <a:t>-	$400	Cash paid wages</a:t>
            </a:r>
            <a:br>
              <a:rPr lang="en-US" sz="1600" dirty="0"/>
            </a:br>
            <a:r>
              <a:rPr lang="en-US" sz="1600" u="sng" dirty="0"/>
              <a:t>-	$5	Interest</a:t>
            </a:r>
            <a:br>
              <a:rPr lang="en-US" sz="1600" u="sng" dirty="0"/>
            </a:br>
            <a:r>
              <a:rPr lang="en-US" sz="1600" dirty="0"/>
              <a:t>            $895   Net Operating Cash which is an increase to our cash</a:t>
            </a:r>
          </a:p>
          <a:p>
            <a:pPr marL="0" indent="0">
              <a:lnSpc>
                <a:spcPct val="100000"/>
              </a:lnSpc>
              <a:spcBef>
                <a:spcPts val="300"/>
              </a:spcBef>
              <a:buNone/>
              <a:tabLst>
                <a:tab pos="914400" algn="r"/>
                <a:tab pos="1085850" algn="l"/>
              </a:tabLst>
            </a:pPr>
            <a:r>
              <a:rPr lang="en-US" sz="1600" b="1" dirty="0"/>
              <a:t>Financial Activities</a:t>
            </a:r>
          </a:p>
          <a:p>
            <a:pPr marL="0" indent="0">
              <a:lnSpc>
                <a:spcPct val="100000"/>
              </a:lnSpc>
              <a:spcBef>
                <a:spcPts val="300"/>
              </a:spcBef>
              <a:buNone/>
              <a:tabLst>
                <a:tab pos="914400" algn="r"/>
                <a:tab pos="1085850" algn="l"/>
              </a:tabLst>
            </a:pPr>
            <a:r>
              <a:rPr lang="en-US" sz="1600" dirty="0"/>
              <a:t>-	$300	Principal loan payment</a:t>
            </a:r>
          </a:p>
          <a:p>
            <a:pPr marL="0" indent="0">
              <a:lnSpc>
                <a:spcPct val="100000"/>
              </a:lnSpc>
              <a:spcBef>
                <a:spcPts val="300"/>
              </a:spcBef>
              <a:buNone/>
              <a:tabLst>
                <a:tab pos="914400" algn="r"/>
                <a:tab pos="1085850" algn="l"/>
              </a:tabLst>
            </a:pPr>
            <a:r>
              <a:rPr lang="en-US" sz="1600" u="sng" dirty="0"/>
              <a:t>-	$500	Initial investment payback</a:t>
            </a:r>
          </a:p>
          <a:p>
            <a:pPr marL="0" indent="0">
              <a:lnSpc>
                <a:spcPct val="100000"/>
              </a:lnSpc>
              <a:spcBef>
                <a:spcPts val="300"/>
              </a:spcBef>
              <a:buNone/>
              <a:tabLst>
                <a:tab pos="914400" algn="r"/>
                <a:tab pos="1085850" algn="l"/>
              </a:tabLst>
            </a:pPr>
            <a:r>
              <a:rPr lang="en-US" sz="1600" dirty="0"/>
              <a:t>            $800   Net Financing Cash which is a decrease to our cash</a:t>
            </a:r>
          </a:p>
          <a:p>
            <a:pPr marL="0" indent="0">
              <a:lnSpc>
                <a:spcPct val="100000"/>
              </a:lnSpc>
              <a:spcBef>
                <a:spcPts val="300"/>
              </a:spcBef>
              <a:buNone/>
              <a:tabLst>
                <a:tab pos="914400" algn="r"/>
                <a:tab pos="1085850" algn="l"/>
              </a:tabLst>
            </a:pPr>
            <a:r>
              <a:rPr lang="en-US" sz="1600" b="1" dirty="0"/>
              <a:t>Cash Flow Summary</a:t>
            </a:r>
          </a:p>
          <a:p>
            <a:pPr marL="0" indent="0">
              <a:lnSpc>
                <a:spcPct val="100000"/>
              </a:lnSpc>
              <a:spcBef>
                <a:spcPts val="300"/>
              </a:spcBef>
              <a:buNone/>
              <a:tabLst>
                <a:tab pos="914400" algn="r"/>
                <a:tab pos="1085850" algn="l"/>
              </a:tabLst>
            </a:pPr>
            <a:r>
              <a:rPr lang="en-US" sz="1600" dirty="0"/>
              <a:t>	$995	Starting Cash</a:t>
            </a:r>
          </a:p>
          <a:p>
            <a:pPr marL="0" indent="0">
              <a:lnSpc>
                <a:spcPct val="100000"/>
              </a:lnSpc>
              <a:spcBef>
                <a:spcPts val="300"/>
              </a:spcBef>
              <a:buNone/>
              <a:tabLst>
                <a:tab pos="914400" algn="r"/>
                <a:tab pos="1085850" algn="l"/>
              </a:tabLst>
            </a:pPr>
            <a:r>
              <a:rPr lang="en-US" sz="1600" dirty="0"/>
              <a:t>+	$895	Net Operating Cash</a:t>
            </a:r>
          </a:p>
          <a:p>
            <a:pPr marL="0" indent="0">
              <a:lnSpc>
                <a:spcPct val="100000"/>
              </a:lnSpc>
              <a:spcBef>
                <a:spcPts val="300"/>
              </a:spcBef>
              <a:buNone/>
              <a:tabLst>
                <a:tab pos="914400" algn="r"/>
                <a:tab pos="1085850" algn="l"/>
              </a:tabLst>
            </a:pPr>
            <a:r>
              <a:rPr lang="en-US" sz="1600" u="sng" dirty="0"/>
              <a:t>-	$800	Net Financing Cash</a:t>
            </a:r>
          </a:p>
          <a:p>
            <a:pPr marL="0" indent="0">
              <a:lnSpc>
                <a:spcPct val="100000"/>
              </a:lnSpc>
              <a:spcBef>
                <a:spcPts val="300"/>
              </a:spcBef>
              <a:buNone/>
              <a:tabLst>
                <a:tab pos="914400" algn="r"/>
                <a:tab pos="1085850" algn="l"/>
              </a:tabLst>
            </a:pPr>
            <a:r>
              <a:rPr lang="en-US" sz="1600" dirty="0"/>
              <a:t>	$1,090	Ending Cash</a:t>
            </a:r>
          </a:p>
        </p:txBody>
      </p:sp>
      <p:sp>
        <p:nvSpPr>
          <p:cNvPr id="4" name="Rectangle 3">
            <a:extLst>
              <a:ext uri="{FF2B5EF4-FFF2-40B4-BE49-F238E27FC236}">
                <a16:creationId xmlns:a16="http://schemas.microsoft.com/office/drawing/2014/main" id="{FCD61E90-04D6-EA31-2168-2C28A90A99D2}"/>
              </a:ext>
            </a:extLst>
          </p:cNvPr>
          <p:cNvSpPr/>
          <p:nvPr/>
        </p:nvSpPr>
        <p:spPr>
          <a:xfrm>
            <a:off x="7229474" y="1834502"/>
            <a:ext cx="3352801" cy="2908947"/>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US" sz="2400" u="sng">
                <a:solidFill>
                  <a:schemeClr val="tx1"/>
                </a:solidFill>
                <a:latin typeface="Times New Roman" panose="02020603050405020304" pitchFamily="18" charset="0"/>
                <a:cs typeface="Times New Roman" panose="02020603050405020304" pitchFamily="18" charset="0"/>
              </a:rPr>
              <a:t>Statement of Cash Flows</a:t>
            </a:r>
            <a:br>
              <a:rPr lang="en-US" sz="3200" u="sng">
                <a:solidFill>
                  <a:schemeClr val="tx1"/>
                </a:solidFill>
                <a:latin typeface="Times New Roman" panose="02020603050405020304" pitchFamily="18" charset="0"/>
                <a:cs typeface="Times New Roman" panose="02020603050405020304" pitchFamily="18" charset="0"/>
              </a:rPr>
            </a:br>
            <a:r>
              <a:rPr lang="en-US" sz="2000">
                <a:solidFill>
                  <a:schemeClr val="tx1"/>
                </a:solidFill>
                <a:latin typeface="Times New Roman" panose="02020603050405020304" pitchFamily="18" charset="0"/>
                <a:cs typeface="Times New Roman" panose="02020603050405020304" pitchFamily="18" charset="0"/>
              </a:rPr>
              <a:t>Month of August</a:t>
            </a:r>
          </a:p>
          <a:p>
            <a:endParaRPr lang="en-US">
              <a:solidFill>
                <a:schemeClr val="tx1"/>
              </a:solidFill>
              <a:latin typeface="Times New Roman" panose="02020603050405020304" pitchFamily="18" charset="0"/>
              <a:cs typeface="Times New Roman" panose="02020603050405020304" pitchFamily="18" charset="0"/>
            </a:endParaRPr>
          </a:p>
          <a:p>
            <a:r>
              <a:rPr lang="en-US" sz="2000">
                <a:solidFill>
                  <a:schemeClr val="tx1"/>
                </a:solidFill>
                <a:latin typeface="Times New Roman" panose="02020603050405020304" pitchFamily="18" charset="0"/>
                <a:cs typeface="Times New Roman" panose="02020603050405020304" pitchFamily="18" charset="0"/>
              </a:rPr>
              <a:t>    Starting cash from July 31</a:t>
            </a:r>
          </a:p>
          <a:p>
            <a:r>
              <a:rPr lang="en-US" sz="2000">
                <a:solidFill>
                  <a:schemeClr val="tx1"/>
                </a:solidFill>
                <a:latin typeface="Times New Roman" panose="02020603050405020304" pitchFamily="18" charset="0"/>
                <a:cs typeface="Times New Roman" panose="02020603050405020304" pitchFamily="18" charset="0"/>
              </a:rPr>
              <a:t> + Cash from customers</a:t>
            </a:r>
          </a:p>
          <a:p>
            <a:r>
              <a:rPr lang="en-US" sz="2000">
                <a:solidFill>
                  <a:schemeClr val="tx1"/>
                </a:solidFill>
                <a:latin typeface="Times New Roman" panose="02020603050405020304" pitchFamily="18" charset="0"/>
                <a:cs typeface="Times New Roman" panose="02020603050405020304" pitchFamily="18" charset="0"/>
              </a:rPr>
              <a:t> – Cash paid for operations</a:t>
            </a:r>
          </a:p>
          <a:p>
            <a:r>
              <a:rPr lang="en-US" sz="2000" u="sng">
                <a:solidFill>
                  <a:schemeClr val="tx1"/>
                </a:solidFill>
                <a:latin typeface="Times New Roman" panose="02020603050405020304" pitchFamily="18" charset="0"/>
                <a:cs typeface="Times New Roman" panose="02020603050405020304" pitchFamily="18" charset="0"/>
              </a:rPr>
              <a:t> – Cash paid for financing</a:t>
            </a:r>
            <a:endParaRPr lang="en-US" sz="2000" u="sng">
              <a:solidFill>
                <a:schemeClr val="bg1"/>
              </a:solidFill>
              <a:uFill>
                <a:solidFill>
                  <a:schemeClr val="tx1"/>
                </a:solidFill>
              </a:uFill>
              <a:latin typeface="Times New Roman" panose="02020603050405020304" pitchFamily="18" charset="0"/>
              <a:cs typeface="Times New Roman" panose="02020603050405020304" pitchFamily="18" charset="0"/>
            </a:endParaRPr>
          </a:p>
          <a:p>
            <a:r>
              <a:rPr lang="en-US" sz="2000">
                <a:solidFill>
                  <a:schemeClr val="tx1"/>
                </a:solidFill>
                <a:latin typeface="Times New Roman" panose="02020603050405020304" pitchFamily="18" charset="0"/>
                <a:cs typeface="Times New Roman" panose="02020603050405020304" pitchFamily="18" charset="0"/>
              </a:rPr>
              <a:t>    Ending cash on July 31</a:t>
            </a:r>
          </a:p>
        </p:txBody>
      </p:sp>
      <p:sp>
        <p:nvSpPr>
          <p:cNvPr id="6" name="Right Brace 5">
            <a:extLst>
              <a:ext uri="{FF2B5EF4-FFF2-40B4-BE49-F238E27FC236}">
                <a16:creationId xmlns:a16="http://schemas.microsoft.com/office/drawing/2014/main" id="{60DCB73A-7C32-27D0-E44D-562D64F01EEF}"/>
              </a:ext>
            </a:extLst>
          </p:cNvPr>
          <p:cNvSpPr/>
          <p:nvPr/>
        </p:nvSpPr>
        <p:spPr>
          <a:xfrm>
            <a:off x="9885371" y="3168171"/>
            <a:ext cx="769618" cy="878792"/>
          </a:xfrm>
          <a:prstGeom prst="rightBrace">
            <a:avLst/>
          </a:prstGeom>
          <a:ln>
            <a:solidFill>
              <a:srgbClr val="00B0F0"/>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7" name="TextBox 6">
            <a:extLst>
              <a:ext uri="{FF2B5EF4-FFF2-40B4-BE49-F238E27FC236}">
                <a16:creationId xmlns:a16="http://schemas.microsoft.com/office/drawing/2014/main" id="{366DA0CF-0034-A5F2-FAE7-97B9A78E47BB}"/>
              </a:ext>
            </a:extLst>
          </p:cNvPr>
          <p:cNvSpPr txBox="1"/>
          <p:nvPr/>
        </p:nvSpPr>
        <p:spPr>
          <a:xfrm>
            <a:off x="10534185" y="3196048"/>
            <a:ext cx="769618" cy="763479"/>
          </a:xfrm>
          <a:prstGeom prst="rect">
            <a:avLst/>
          </a:prstGeom>
          <a:noFill/>
        </p:spPr>
        <p:txBody>
          <a:bodyPr wrap="square" lIns="91440" tIns="45720" rIns="91440" bIns="45720" anchor="t">
            <a:spAutoFit/>
          </a:bodyPr>
          <a:lstStyle/>
          <a:p>
            <a:pPr>
              <a:lnSpc>
                <a:spcPct val="80000"/>
              </a:lnSpc>
            </a:pPr>
            <a:r>
              <a:rPr lang="en-US" kern="100">
                <a:solidFill>
                  <a:srgbClr val="00B0F0"/>
                </a:solidFill>
                <a:latin typeface="Times New Roman"/>
                <a:ea typeface="Aptos" panose="020B0004020202020204" pitchFamily="34" charset="0"/>
                <a:cs typeface="Times New Roman"/>
              </a:rPr>
              <a:t>Aug</a:t>
            </a:r>
            <a:br>
              <a:rPr lang="en-US" kern="100" dirty="0">
                <a:latin typeface="Times New Roman"/>
                <a:ea typeface="Aptos" panose="020B0004020202020204" pitchFamily="34" charset="0"/>
                <a:cs typeface="Times New Roman"/>
              </a:rPr>
            </a:br>
            <a:r>
              <a:rPr lang="en-US" kern="100">
                <a:solidFill>
                  <a:srgbClr val="00B0F0"/>
                </a:solidFill>
                <a:latin typeface="Times New Roman"/>
                <a:ea typeface="Aptos" panose="020B0004020202020204" pitchFamily="34" charset="0"/>
                <a:cs typeface="Times New Roman"/>
              </a:rPr>
              <a:t> net</a:t>
            </a:r>
            <a:br>
              <a:rPr lang="en-US" kern="100" dirty="0">
                <a:latin typeface="Times New Roman" panose="02020603050405020304" pitchFamily="18" charset="0"/>
                <a:ea typeface="Aptos" panose="020B0004020202020204" pitchFamily="34" charset="0"/>
              </a:rPr>
            </a:br>
            <a:r>
              <a:rPr lang="en-US" kern="100">
                <a:solidFill>
                  <a:srgbClr val="00B0F0"/>
                </a:solidFill>
                <a:latin typeface="Times New Roman"/>
                <a:ea typeface="Aptos" panose="020B0004020202020204" pitchFamily="34" charset="0"/>
                <a:cs typeface="Times New Roman"/>
              </a:rPr>
              <a:t>cash</a:t>
            </a:r>
            <a:endParaRPr lang="en-US">
              <a:solidFill>
                <a:srgbClr val="00B0F0"/>
              </a:solidFill>
              <a:latin typeface="Times New Roman"/>
              <a:cs typeface="Times New Roman"/>
            </a:endParaRPr>
          </a:p>
        </p:txBody>
      </p:sp>
      <p:sp>
        <p:nvSpPr>
          <p:cNvPr id="5" name="Rectangle 4">
            <a:extLst>
              <a:ext uri="{FF2B5EF4-FFF2-40B4-BE49-F238E27FC236}">
                <a16:creationId xmlns:a16="http://schemas.microsoft.com/office/drawing/2014/main" id="{890467D9-E6C9-AC00-92D8-353723F16811}"/>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9DA03091-4290-CC68-F849-67874FBDC21A}"/>
              </a:ext>
            </a:extLst>
          </p:cNvPr>
          <p:cNvPicPr>
            <a:picLocks noChangeAspect="1"/>
          </p:cNvPicPr>
          <p:nvPr/>
        </p:nvPicPr>
        <p:blipFill>
          <a:blip r:embed="rId2"/>
          <a:stretch>
            <a:fillRect/>
          </a:stretch>
        </p:blipFill>
        <p:spPr>
          <a:xfrm>
            <a:off x="229279" y="6039827"/>
            <a:ext cx="703829" cy="685128"/>
          </a:xfrm>
          <a:prstGeom prst="rect">
            <a:avLst/>
          </a:prstGeom>
        </p:spPr>
      </p:pic>
      <p:pic>
        <p:nvPicPr>
          <p:cNvPr id="9" name="Graphic 8">
            <a:extLst>
              <a:ext uri="{FF2B5EF4-FFF2-40B4-BE49-F238E27FC236}">
                <a16:creationId xmlns:a16="http://schemas.microsoft.com/office/drawing/2014/main" id="{6BC4486B-BC15-8834-BBC5-A7116D4AD1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1948301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C0424-A1B6-D30D-C03C-062C324B2D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495E8E-D474-E17F-1194-D325E2DD6451}"/>
              </a:ext>
            </a:extLst>
          </p:cNvPr>
          <p:cNvSpPr>
            <a:spLocks noGrp="1"/>
          </p:cNvSpPr>
          <p:nvPr>
            <p:ph type="title"/>
          </p:nvPr>
        </p:nvSpPr>
        <p:spPr/>
        <p:txBody>
          <a:bodyPr>
            <a:noAutofit/>
          </a:bodyPr>
          <a:lstStyle/>
          <a:p>
            <a:r>
              <a:rPr lang="en-US"/>
              <a:t>Part 7. What are the Lessons Learned?</a:t>
            </a:r>
          </a:p>
        </p:txBody>
      </p:sp>
      <p:sp>
        <p:nvSpPr>
          <p:cNvPr id="3" name="Content Placeholder 2">
            <a:extLst>
              <a:ext uri="{FF2B5EF4-FFF2-40B4-BE49-F238E27FC236}">
                <a16:creationId xmlns:a16="http://schemas.microsoft.com/office/drawing/2014/main" id="{CD186890-E6AB-BE05-7E51-A395ACF61351}"/>
              </a:ext>
            </a:extLst>
          </p:cNvPr>
          <p:cNvSpPr>
            <a:spLocks noGrp="1"/>
          </p:cNvSpPr>
          <p:nvPr>
            <p:ph sz="half" idx="1"/>
          </p:nvPr>
        </p:nvSpPr>
        <p:spPr>
          <a:xfrm>
            <a:off x="838199" y="1690687"/>
            <a:ext cx="6619875" cy="4351338"/>
          </a:xfrm>
        </p:spPr>
        <p:txBody>
          <a:bodyPr>
            <a:noAutofit/>
          </a:bodyPr>
          <a:lstStyle/>
          <a:p>
            <a:pPr marL="0" indent="0">
              <a:lnSpc>
                <a:spcPct val="100000"/>
              </a:lnSpc>
              <a:spcBef>
                <a:spcPts val="400"/>
              </a:spcBef>
              <a:buNone/>
            </a:pPr>
            <a:r>
              <a:rPr lang="en-US" sz="2000" b="1" dirty="0"/>
              <a:t>Balance Sheet</a:t>
            </a:r>
          </a:p>
          <a:p>
            <a:pPr marL="0" indent="0">
              <a:lnSpc>
                <a:spcPct val="100000"/>
              </a:lnSpc>
              <a:spcBef>
                <a:spcPts val="400"/>
              </a:spcBef>
              <a:buNone/>
            </a:pPr>
            <a:r>
              <a:rPr lang="en-US" sz="1800" dirty="0"/>
              <a:t>The balance sheet is a snapshot in time of:</a:t>
            </a:r>
          </a:p>
          <a:p>
            <a:pPr>
              <a:lnSpc>
                <a:spcPct val="100000"/>
              </a:lnSpc>
              <a:spcBef>
                <a:spcPts val="400"/>
              </a:spcBef>
            </a:pPr>
            <a:r>
              <a:rPr lang="en-US" sz="1800" dirty="0"/>
              <a:t>What we own (Assets)</a:t>
            </a:r>
          </a:p>
          <a:p>
            <a:pPr>
              <a:lnSpc>
                <a:spcPct val="100000"/>
              </a:lnSpc>
              <a:spcBef>
                <a:spcPts val="400"/>
              </a:spcBef>
            </a:pPr>
            <a:r>
              <a:rPr lang="en-US" sz="1800" dirty="0"/>
              <a:t>What we owe (Liabilities)</a:t>
            </a:r>
          </a:p>
          <a:p>
            <a:pPr>
              <a:lnSpc>
                <a:spcPct val="100000"/>
              </a:lnSpc>
              <a:spcBef>
                <a:spcPts val="400"/>
              </a:spcBef>
            </a:pPr>
            <a:r>
              <a:rPr lang="en-US" sz="1800" dirty="0"/>
              <a:t>What belongs to us (Equity)</a:t>
            </a:r>
          </a:p>
          <a:p>
            <a:pPr marL="0" indent="0">
              <a:lnSpc>
                <a:spcPct val="100000"/>
              </a:lnSpc>
              <a:spcBef>
                <a:spcPts val="400"/>
              </a:spcBef>
              <a:buNone/>
            </a:pPr>
            <a:r>
              <a:rPr lang="en-US" sz="2000" b="1" dirty="0"/>
              <a:t>Income Statement</a:t>
            </a:r>
          </a:p>
          <a:p>
            <a:pPr marL="0" indent="0">
              <a:lnSpc>
                <a:spcPct val="100000"/>
              </a:lnSpc>
              <a:spcBef>
                <a:spcPts val="400"/>
              </a:spcBef>
              <a:buNone/>
            </a:pPr>
            <a:r>
              <a:rPr lang="en-US" sz="1800" dirty="0"/>
              <a:t>The income statement determines how much profit we make:</a:t>
            </a:r>
            <a:br>
              <a:rPr lang="en-US" sz="1800" dirty="0"/>
            </a:br>
            <a:r>
              <a:rPr lang="en-US" sz="1800" dirty="0"/>
              <a:t>Revenue − Expenses = Profit</a:t>
            </a:r>
          </a:p>
          <a:p>
            <a:pPr marL="0" indent="0">
              <a:lnSpc>
                <a:spcPct val="100000"/>
              </a:lnSpc>
              <a:spcBef>
                <a:spcPts val="400"/>
              </a:spcBef>
              <a:buNone/>
            </a:pPr>
            <a:r>
              <a:rPr lang="en-US" sz="2000" b="1" dirty="0"/>
              <a:t>Statement of Cash Flows</a:t>
            </a:r>
          </a:p>
          <a:p>
            <a:pPr marL="0" indent="0">
              <a:lnSpc>
                <a:spcPct val="100000"/>
              </a:lnSpc>
              <a:spcBef>
                <a:spcPts val="400"/>
              </a:spcBef>
              <a:buNone/>
            </a:pPr>
            <a:r>
              <a:rPr lang="en-US" sz="1800" dirty="0"/>
              <a:t>The statement of cash flow shows:</a:t>
            </a:r>
          </a:p>
          <a:p>
            <a:pPr>
              <a:lnSpc>
                <a:spcPct val="100000"/>
              </a:lnSpc>
              <a:spcBef>
                <a:spcPts val="400"/>
              </a:spcBef>
            </a:pPr>
            <a:r>
              <a:rPr lang="en-US" sz="1800" dirty="0"/>
              <a:t>Where cash came from</a:t>
            </a:r>
          </a:p>
          <a:p>
            <a:pPr>
              <a:lnSpc>
                <a:spcPct val="100000"/>
              </a:lnSpc>
              <a:spcBef>
                <a:spcPts val="400"/>
              </a:spcBef>
            </a:pPr>
            <a:r>
              <a:rPr lang="en-US" sz="1800" dirty="0"/>
              <a:t>Where cash went</a:t>
            </a:r>
          </a:p>
          <a:p>
            <a:pPr>
              <a:lnSpc>
                <a:spcPct val="100000"/>
              </a:lnSpc>
              <a:spcBef>
                <a:spcPts val="400"/>
              </a:spcBef>
            </a:pPr>
            <a:r>
              <a:rPr lang="en-US" sz="1800" dirty="0"/>
              <a:t>How much cash we have in the bank</a:t>
            </a:r>
          </a:p>
        </p:txBody>
      </p:sp>
      <p:sp>
        <p:nvSpPr>
          <p:cNvPr id="9" name="Content Placeholder 8">
            <a:extLst>
              <a:ext uri="{FF2B5EF4-FFF2-40B4-BE49-F238E27FC236}">
                <a16:creationId xmlns:a16="http://schemas.microsoft.com/office/drawing/2014/main" id="{7F38D89E-8C0D-97CD-7A06-CE138892006A}"/>
              </a:ext>
            </a:extLst>
          </p:cNvPr>
          <p:cNvSpPr>
            <a:spLocks noGrp="1"/>
          </p:cNvSpPr>
          <p:nvPr>
            <p:ph sz="half" idx="2"/>
          </p:nvPr>
        </p:nvSpPr>
        <p:spPr>
          <a:xfrm>
            <a:off x="8057972" y="1617595"/>
            <a:ext cx="3971924" cy="2205038"/>
          </a:xfrm>
          <a:solidFill>
            <a:schemeClr val="tx2">
              <a:lumMod val="10000"/>
              <a:lumOff val="90000"/>
            </a:schemeClr>
          </a:solidFill>
          <a:ln w="12700">
            <a:noFill/>
          </a:ln>
        </p:spPr>
        <p:txBody>
          <a:bodyPr>
            <a:noAutofit/>
          </a:bodyPr>
          <a:lstStyle/>
          <a:p>
            <a:pPr marL="0" indent="0">
              <a:lnSpc>
                <a:spcPct val="100000"/>
              </a:lnSpc>
              <a:spcBef>
                <a:spcPts val="300"/>
              </a:spcBef>
              <a:buNone/>
            </a:pPr>
            <a:r>
              <a:rPr lang="en-US" sz="1400" b="1"/>
              <a:t>Why This Works Educationally</a:t>
            </a:r>
          </a:p>
          <a:p>
            <a:pPr marL="0" indent="0">
              <a:lnSpc>
                <a:spcPct val="100000"/>
              </a:lnSpc>
              <a:spcBef>
                <a:spcPts val="300"/>
              </a:spcBef>
              <a:buNone/>
            </a:pPr>
            <a:r>
              <a:rPr lang="en-US" sz="1400"/>
              <a:t>Students see:</a:t>
            </a:r>
          </a:p>
          <a:p>
            <a:pPr>
              <a:lnSpc>
                <a:spcPct val="100000"/>
              </a:lnSpc>
              <a:spcBef>
                <a:spcPts val="300"/>
              </a:spcBef>
            </a:pPr>
            <a:r>
              <a:rPr lang="en-US" sz="1400"/>
              <a:t>How investment dollars create assets</a:t>
            </a:r>
          </a:p>
          <a:p>
            <a:pPr>
              <a:lnSpc>
                <a:spcPct val="100000"/>
              </a:lnSpc>
              <a:spcBef>
                <a:spcPts val="300"/>
              </a:spcBef>
            </a:pPr>
            <a:r>
              <a:rPr lang="en-US" sz="1400"/>
              <a:t>How borrowing creates liabilities</a:t>
            </a:r>
          </a:p>
          <a:p>
            <a:pPr>
              <a:lnSpc>
                <a:spcPct val="100000"/>
              </a:lnSpc>
              <a:spcBef>
                <a:spcPts val="300"/>
              </a:spcBef>
            </a:pPr>
            <a:r>
              <a:rPr lang="en-US" sz="1400"/>
              <a:t>How profit increases equity</a:t>
            </a:r>
          </a:p>
          <a:p>
            <a:pPr>
              <a:lnSpc>
                <a:spcPct val="100000"/>
              </a:lnSpc>
              <a:spcBef>
                <a:spcPts val="300"/>
              </a:spcBef>
            </a:pPr>
            <a:r>
              <a:rPr lang="en-US" sz="1400"/>
              <a:t>How all three financial statements connect</a:t>
            </a:r>
          </a:p>
          <a:p>
            <a:pPr marL="0" indent="0">
              <a:lnSpc>
                <a:spcPct val="100000"/>
              </a:lnSpc>
              <a:spcBef>
                <a:spcPts val="300"/>
              </a:spcBef>
              <a:buNone/>
            </a:pPr>
            <a:r>
              <a:rPr lang="en-US" sz="1400"/>
              <a:t>It turns accounting into a story to which students can relate and understand.</a:t>
            </a:r>
          </a:p>
        </p:txBody>
      </p:sp>
      <p:pic>
        <p:nvPicPr>
          <p:cNvPr id="10" name="Picture 9">
            <a:extLst>
              <a:ext uri="{FF2B5EF4-FFF2-40B4-BE49-F238E27FC236}">
                <a16:creationId xmlns:a16="http://schemas.microsoft.com/office/drawing/2014/main" id="{FA910410-0543-D8D7-3B8C-E4499E904007}"/>
              </a:ext>
            </a:extLst>
          </p:cNvPr>
          <p:cNvPicPr>
            <a:picLocks noChangeAspect="1"/>
          </p:cNvPicPr>
          <p:nvPr/>
        </p:nvPicPr>
        <p:blipFill>
          <a:blip r:embed="rId2">
            <a:extLst>
              <a:ext uri="{28A0092B-C50C-407E-A947-70E740481C1C}">
                <a14:useLocalDpi xmlns:a14="http://schemas.microsoft.com/office/drawing/2010/main" val="0"/>
              </a:ext>
            </a:extLst>
          </a:blip>
          <a:srcRect l="15702" t="5906" r="13233" b="4511"/>
          <a:stretch>
            <a:fillRect/>
          </a:stretch>
        </p:blipFill>
        <p:spPr>
          <a:xfrm>
            <a:off x="5631733" y="4302546"/>
            <a:ext cx="2807208" cy="2359152"/>
          </a:xfrm>
          <a:prstGeom prst="rect">
            <a:avLst/>
          </a:prstGeom>
        </p:spPr>
      </p:pic>
      <p:sp>
        <p:nvSpPr>
          <p:cNvPr id="4" name="Rectangle 3">
            <a:extLst>
              <a:ext uri="{FF2B5EF4-FFF2-40B4-BE49-F238E27FC236}">
                <a16:creationId xmlns:a16="http://schemas.microsoft.com/office/drawing/2014/main" id="{6409328A-CEAD-3119-CE82-684D993249FF}"/>
              </a:ext>
            </a:extLst>
          </p:cNvPr>
          <p:cNvSpPr/>
          <p:nvPr/>
        </p:nvSpPr>
        <p:spPr>
          <a:xfrm>
            <a:off x="29496" y="6007510"/>
            <a:ext cx="2251587"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131491C-F64A-E4BE-3C2A-77CB2B4CA34E}"/>
              </a:ext>
            </a:extLst>
          </p:cNvPr>
          <p:cNvPicPr>
            <a:picLocks noChangeAspect="1"/>
          </p:cNvPicPr>
          <p:nvPr/>
        </p:nvPicPr>
        <p:blipFill>
          <a:blip r:embed="rId3"/>
          <a:stretch>
            <a:fillRect/>
          </a:stretch>
        </p:blipFill>
        <p:spPr>
          <a:xfrm>
            <a:off x="229279" y="6039827"/>
            <a:ext cx="703829" cy="685128"/>
          </a:xfrm>
          <a:prstGeom prst="rect">
            <a:avLst/>
          </a:prstGeom>
        </p:spPr>
      </p:pic>
      <p:pic>
        <p:nvPicPr>
          <p:cNvPr id="6" name="Graphic 5">
            <a:extLst>
              <a:ext uri="{FF2B5EF4-FFF2-40B4-BE49-F238E27FC236}">
                <a16:creationId xmlns:a16="http://schemas.microsoft.com/office/drawing/2014/main" id="{414BC7F7-A517-8C7E-4109-0CE49A293C3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82272" y="6219685"/>
            <a:ext cx="1515124" cy="338365"/>
          </a:xfrm>
          <a:prstGeom prst="rect">
            <a:avLst/>
          </a:prstGeom>
        </p:spPr>
      </p:pic>
    </p:spTree>
    <p:extLst>
      <p:ext uri="{BB962C8B-B14F-4D97-AF65-F5344CB8AC3E}">
        <p14:creationId xmlns:p14="http://schemas.microsoft.com/office/powerpoint/2010/main" val="2914736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42DE8-7E6C-19CF-6F6E-2AFE41FA04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C39140-5624-CD8A-069D-D901E20E8E9F}"/>
              </a:ext>
            </a:extLst>
          </p:cNvPr>
          <p:cNvSpPr>
            <a:spLocks noGrp="1"/>
          </p:cNvSpPr>
          <p:nvPr>
            <p:ph type="ctrTitle"/>
          </p:nvPr>
        </p:nvSpPr>
        <p:spPr>
          <a:xfrm>
            <a:off x="10668" y="1122363"/>
            <a:ext cx="12170664" cy="2387600"/>
          </a:xfrm>
        </p:spPr>
        <p:txBody>
          <a:bodyPr>
            <a:normAutofit/>
          </a:bodyPr>
          <a:lstStyle/>
          <a:p>
            <a:r>
              <a:rPr lang="en-US" dirty="0"/>
              <a:t>Accounting and</a:t>
            </a:r>
            <a:br>
              <a:rPr lang="en-US" dirty="0"/>
            </a:br>
            <a:r>
              <a:rPr lang="en-US" dirty="0"/>
              <a:t>Business Financial Literacy</a:t>
            </a:r>
          </a:p>
        </p:txBody>
      </p:sp>
      <p:sp>
        <p:nvSpPr>
          <p:cNvPr id="3" name="Subtitle 2">
            <a:extLst>
              <a:ext uri="{FF2B5EF4-FFF2-40B4-BE49-F238E27FC236}">
                <a16:creationId xmlns:a16="http://schemas.microsoft.com/office/drawing/2014/main" id="{FF810094-1B8B-F807-EF50-FFF804664AC7}"/>
              </a:ext>
            </a:extLst>
          </p:cNvPr>
          <p:cNvSpPr>
            <a:spLocks noGrp="1"/>
          </p:cNvSpPr>
          <p:nvPr>
            <p:ph type="subTitle" idx="1"/>
          </p:nvPr>
        </p:nvSpPr>
        <p:spPr/>
        <p:txBody>
          <a:bodyPr>
            <a:normAutofit/>
          </a:bodyPr>
          <a:lstStyle/>
          <a:p>
            <a:r>
              <a:rPr lang="en-US" sz="3600" dirty="0"/>
              <a:t>Beta Alpha Psi Community Service Project</a:t>
            </a:r>
          </a:p>
        </p:txBody>
      </p:sp>
    </p:spTree>
    <p:extLst>
      <p:ext uri="{BB962C8B-B14F-4D97-AF65-F5344CB8AC3E}">
        <p14:creationId xmlns:p14="http://schemas.microsoft.com/office/powerpoint/2010/main" val="4271620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125</TotalTime>
  <Words>2282</Words>
  <Application>Microsoft Office PowerPoint</Application>
  <PresentationFormat>Widescreen</PresentationFormat>
  <Paragraphs>281</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Aptos</vt:lpstr>
      <vt:lpstr>Aptos Display</vt:lpstr>
      <vt:lpstr>Arial</vt:lpstr>
      <vt:lpstr>Times New Roman</vt:lpstr>
      <vt:lpstr>Office Theme</vt:lpstr>
      <vt:lpstr>Accounting and Business Financial Literacy</vt:lpstr>
      <vt:lpstr>Build Your July and August Summer Business</vt:lpstr>
      <vt:lpstr>Steps to Business Financial Literacy</vt:lpstr>
      <vt:lpstr>Part 1. Set Up the Business and the Balance Sheet </vt:lpstr>
      <vt:lpstr>Part 1. Set Up the Business and the Balance Sheet </vt:lpstr>
      <vt:lpstr>Part 1. Set Up the Business and the Balance Sheet </vt:lpstr>
      <vt:lpstr>Part 1. Set Up the Business and the Balance Sheet </vt:lpstr>
      <vt:lpstr>Part 1. Set Up the Business and the Balance Sheet </vt:lpstr>
      <vt:lpstr>Part 1. Set Up the Business and the Balance Sheet </vt:lpstr>
      <vt:lpstr>Part 2. First Month of Operation in July</vt:lpstr>
      <vt:lpstr>Part 2. First Month of Operation in July</vt:lpstr>
      <vt:lpstr>Part 3. End of First Month of Operations, time to update the Balance Sheet on July 31</vt:lpstr>
      <vt:lpstr>Part 3. End of First Month of Operations, time to update the Balance Sheet on July 31</vt:lpstr>
      <vt:lpstr>Part 4. Statement of Cash Flows (July)</vt:lpstr>
      <vt:lpstr>Part 5: Last Month Operations in August</vt:lpstr>
      <vt:lpstr>Part 5. Last Month Operations in August</vt:lpstr>
      <vt:lpstr>Part 5. Last Month Operations in August</vt:lpstr>
      <vt:lpstr>Part 6. A Final Accounting - Update the Balance Sheet and Statement of Cash Flows on August 31 </vt:lpstr>
      <vt:lpstr>Part 6. A Final Accounting - Update the Balance Sheet and Statement of Cash Flows on August 31</vt:lpstr>
      <vt:lpstr>Part 6. A Final Accounting - Update the Balance Sheet and Statement of Cash Flows on August 31</vt:lpstr>
      <vt:lpstr>Part 7. What are the Lessons Learned?</vt:lpstr>
      <vt:lpstr>Accounting and Business Financial Literacy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Financial Literacy</dc:title>
  <dc:creator>Tricia Weston</dc:creator>
  <cp:lastModifiedBy>Michael Potenza</cp:lastModifiedBy>
  <cp:revision>74</cp:revision>
  <dcterms:created xsi:type="dcterms:W3CDTF">2026-03-18T17:31:04Z</dcterms:created>
  <dcterms:modified xsi:type="dcterms:W3CDTF">2026-04-04T20:42:53Z</dcterms:modified>
</cp:coreProperties>
</file>