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</p:sldMasterIdLst>
  <p:sldIdLst>
    <p:sldId id="256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C19D"/>
    <a:srgbClr val="B41027"/>
    <a:srgbClr val="C20E1F"/>
    <a:srgbClr val="AF0D19"/>
    <a:srgbClr val="AA262C"/>
    <a:srgbClr val="AF272F"/>
    <a:srgbClr val="BC1C10"/>
    <a:srgbClr val="A62F26"/>
    <a:srgbClr val="C20A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849" autoAdjust="0"/>
  </p:normalViewPr>
  <p:slideViewPr>
    <p:cSldViewPr>
      <p:cViewPr>
        <p:scale>
          <a:sx n="94" d="100"/>
          <a:sy n="94" d="100"/>
        </p:scale>
        <p:origin x="-474" y="-4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Beta Alpha Psi</a:t>
            </a:r>
            <a:endParaRPr lang="en-US" dirty="0"/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800100" y="2333190"/>
            <a:ext cx="7543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idx="1"/>
          </p:nvPr>
        </p:nvSpPr>
        <p:spPr>
          <a:xfrm>
            <a:off x="457200" y="3657600"/>
            <a:ext cx="8229600" cy="68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85131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ne Content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0" y="6705600"/>
            <a:ext cx="9144000" cy="0"/>
          </a:xfrm>
          <a:prstGeom prst="line">
            <a:avLst/>
          </a:prstGeom>
          <a:ln w="352425">
            <a:solidFill>
              <a:srgbClr val="B410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152400" y="152400"/>
            <a:ext cx="7543800" cy="1143000"/>
          </a:xfrm>
        </p:spPr>
        <p:txBody>
          <a:bodyPr>
            <a:normAutofit/>
          </a:bodyPr>
          <a:lstStyle>
            <a:lvl1pPr algn="l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sz="half" idx="1"/>
          </p:nvPr>
        </p:nvSpPr>
        <p:spPr>
          <a:xfrm>
            <a:off x="457200" y="2057400"/>
            <a:ext cx="8077200" cy="4068763"/>
          </a:xfrm>
        </p:spPr>
        <p:txBody>
          <a:bodyPr/>
          <a:lstStyle>
            <a:lvl1pPr>
              <a:defRPr sz="2800"/>
            </a:lvl1pPr>
            <a:lvl2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 userDrawn="1"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3048000" y="6553200"/>
            <a:ext cx="2895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Carrois Gothic SC" pitchFamily="34" charset="0"/>
              </a:rPr>
              <a:t>Beta Alpha Psi</a:t>
            </a:r>
            <a:endParaRPr lang="en-US" dirty="0">
              <a:latin typeface="Carrois Gothic SC" pitchFamily="34" charset="0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400800"/>
            <a:ext cx="9144000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337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0" y="6705600"/>
            <a:ext cx="9144000" cy="0"/>
          </a:xfrm>
          <a:prstGeom prst="line">
            <a:avLst/>
          </a:prstGeom>
          <a:ln w="352425">
            <a:solidFill>
              <a:srgbClr val="B410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152400" y="152400"/>
            <a:ext cx="7543800" cy="1143000"/>
          </a:xfrm>
        </p:spPr>
        <p:txBody>
          <a:bodyPr>
            <a:normAutofit/>
          </a:bodyPr>
          <a:lstStyle>
            <a:lvl1pPr algn="l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 userDrawn="1"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 userDrawn="1"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3048000" y="6553200"/>
            <a:ext cx="2895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Carrois Gothic SC" pitchFamily="34" charset="0"/>
              </a:rPr>
              <a:t>Beta Alpha Psi</a:t>
            </a:r>
            <a:endParaRPr lang="en-US" dirty="0">
              <a:latin typeface="Carrois Gothic SC" pitchFamily="34" charset="0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6400800"/>
            <a:ext cx="9144000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9881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Logo and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 txBox="1">
            <a:spLocks/>
          </p:cNvSpPr>
          <p:nvPr userDrawn="1"/>
        </p:nvSpPr>
        <p:spPr>
          <a:xfrm>
            <a:off x="3048000" y="6553200"/>
            <a:ext cx="2895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Carrois Gothic SC" pitchFamily="34" charset="0"/>
              </a:rPr>
              <a:t>Beta Alpha Psi</a:t>
            </a:r>
            <a:endParaRPr lang="en-US" dirty="0">
              <a:latin typeface="Carrois Gothic SC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457200" y="2362200"/>
            <a:ext cx="3810000" cy="3581400"/>
          </a:xfrm>
        </p:spPr>
        <p:txBody>
          <a:bodyPr/>
          <a:lstStyle>
            <a:lvl2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5"/>
          </p:nvPr>
        </p:nvSpPr>
        <p:spPr>
          <a:xfrm>
            <a:off x="4724400" y="2362200"/>
            <a:ext cx="3810000" cy="3581400"/>
          </a:xfrm>
        </p:spPr>
        <p:txBody>
          <a:bodyPr/>
          <a:lstStyle>
            <a:lvl2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52400" y="609600"/>
            <a:ext cx="7543800" cy="1143000"/>
          </a:xfrm>
        </p:spPr>
        <p:txBody>
          <a:bodyPr>
            <a:normAutofit/>
          </a:bodyPr>
          <a:lstStyle>
            <a:lvl1pPr algn="l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76174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 with Logo and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 txBox="1">
            <a:spLocks/>
          </p:cNvSpPr>
          <p:nvPr userDrawn="1"/>
        </p:nvSpPr>
        <p:spPr>
          <a:xfrm>
            <a:off x="3048000" y="6553200"/>
            <a:ext cx="2895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Carrois Gothic SC" pitchFamily="34" charset="0"/>
              </a:rPr>
              <a:t>Beta Alpha Psi</a:t>
            </a:r>
            <a:endParaRPr lang="en-US" dirty="0">
              <a:latin typeface="Carrois Gothic SC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5"/>
          </p:nvPr>
        </p:nvSpPr>
        <p:spPr>
          <a:xfrm>
            <a:off x="1066800" y="2362200"/>
            <a:ext cx="7467600" cy="35814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52400" y="609600"/>
            <a:ext cx="7543800" cy="1143000"/>
          </a:xfrm>
        </p:spPr>
        <p:txBody>
          <a:bodyPr>
            <a:normAutofit/>
          </a:bodyPr>
          <a:lstStyle>
            <a:lvl1pPr algn="l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43225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Content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5"/>
          </p:nvPr>
        </p:nvSpPr>
        <p:spPr>
          <a:xfrm>
            <a:off x="1066800" y="2362200"/>
            <a:ext cx="74676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52400" y="609600"/>
            <a:ext cx="7543800" cy="1143000"/>
          </a:xfrm>
        </p:spPr>
        <p:txBody>
          <a:bodyPr>
            <a:normAutofit/>
          </a:bodyPr>
          <a:lstStyle>
            <a:lvl1pPr algn="l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46537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457200" y="2362200"/>
            <a:ext cx="38100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5"/>
          </p:nvPr>
        </p:nvSpPr>
        <p:spPr>
          <a:xfrm>
            <a:off x="4724400" y="2362200"/>
            <a:ext cx="38100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52400" y="609600"/>
            <a:ext cx="7543800" cy="1143000"/>
          </a:xfrm>
        </p:spPr>
        <p:txBody>
          <a:bodyPr>
            <a:normAutofit/>
          </a:bodyPr>
          <a:lstStyle>
            <a:lvl1pPr algn="l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0589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24384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3048000" y="6553200"/>
            <a:ext cx="2895600" cy="304800"/>
          </a:xfrm>
        </p:spPr>
        <p:txBody>
          <a:bodyPr/>
          <a:lstStyle/>
          <a:p>
            <a:r>
              <a:rPr lang="en-US" dirty="0" smtClean="0"/>
              <a:t>Beta Alpha Psi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17803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 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24384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705600"/>
            <a:ext cx="9144000" cy="0"/>
          </a:xfrm>
          <a:prstGeom prst="line">
            <a:avLst/>
          </a:prstGeom>
          <a:ln w="352425">
            <a:solidFill>
              <a:srgbClr val="B410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3048000" y="6553200"/>
            <a:ext cx="2895600" cy="304800"/>
          </a:xfrm>
        </p:spPr>
        <p:txBody>
          <a:bodyPr/>
          <a:lstStyle/>
          <a:p>
            <a:r>
              <a:rPr lang="en-US" dirty="0" smtClean="0"/>
              <a:t>Beta Alpha Psi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0" y="152400"/>
            <a:ext cx="9144000" cy="0"/>
          </a:xfrm>
          <a:prstGeom prst="line">
            <a:avLst/>
          </a:prstGeom>
          <a:ln w="352425">
            <a:solidFill>
              <a:srgbClr val="B410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 userDrawn="1"/>
        </p:nvSpPr>
        <p:spPr>
          <a:xfrm>
            <a:off x="0" y="6400800"/>
            <a:ext cx="9144000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0" y="304800"/>
            <a:ext cx="9144000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1037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12192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Presenter’s Name/Company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3048000" y="6553200"/>
            <a:ext cx="2895600" cy="304800"/>
          </a:xfrm>
        </p:spPr>
        <p:txBody>
          <a:bodyPr/>
          <a:lstStyle/>
          <a:p>
            <a:r>
              <a:rPr lang="en-US" dirty="0" smtClean="0"/>
              <a:t>Beta Alpha Psi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685800" y="3429000"/>
            <a:ext cx="7848600" cy="243840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 smtClean="0"/>
              <a:t>Presenter’s contact information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52695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Slide 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12192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Presenter’s Name/Company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705600"/>
            <a:ext cx="9144000" cy="0"/>
          </a:xfrm>
          <a:prstGeom prst="line">
            <a:avLst/>
          </a:prstGeom>
          <a:ln w="352425">
            <a:solidFill>
              <a:srgbClr val="B410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3048000" y="6553200"/>
            <a:ext cx="2895600" cy="304800"/>
          </a:xfrm>
        </p:spPr>
        <p:txBody>
          <a:bodyPr/>
          <a:lstStyle/>
          <a:p>
            <a:r>
              <a:rPr lang="en-US" dirty="0" smtClean="0"/>
              <a:t>Beta Alpha Psi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0" y="152400"/>
            <a:ext cx="9144000" cy="0"/>
          </a:xfrm>
          <a:prstGeom prst="line">
            <a:avLst/>
          </a:prstGeom>
          <a:ln w="352425">
            <a:solidFill>
              <a:srgbClr val="B410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685800" y="3429000"/>
            <a:ext cx="7848600" cy="243840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 smtClean="0"/>
              <a:t>Presenter’s contact information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Rectangle 11"/>
          <p:cNvSpPr/>
          <p:nvPr userDrawn="1"/>
        </p:nvSpPr>
        <p:spPr>
          <a:xfrm>
            <a:off x="0" y="6400800"/>
            <a:ext cx="9144000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0" y="304800"/>
            <a:ext cx="9144000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3566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Beta Alpha Psi</a:t>
            </a:r>
            <a:endParaRPr lang="en-US" dirty="0"/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800100" y="2333190"/>
            <a:ext cx="7543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idx="1"/>
          </p:nvPr>
        </p:nvSpPr>
        <p:spPr>
          <a:xfrm>
            <a:off x="457200" y="3657600"/>
            <a:ext cx="8229600" cy="68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70582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ne content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0" y="6705600"/>
            <a:ext cx="9144000" cy="0"/>
          </a:xfrm>
          <a:prstGeom prst="line">
            <a:avLst/>
          </a:prstGeom>
          <a:ln w="352425">
            <a:solidFill>
              <a:srgbClr val="B410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152400" y="152400"/>
            <a:ext cx="7543800" cy="1143000"/>
          </a:xfrm>
        </p:spPr>
        <p:txBody>
          <a:bodyPr>
            <a:normAutofit/>
          </a:bodyPr>
          <a:lstStyle>
            <a:lvl1pPr algn="l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sz="half" idx="1"/>
          </p:nvPr>
        </p:nvSpPr>
        <p:spPr>
          <a:xfrm>
            <a:off x="457200" y="2057400"/>
            <a:ext cx="80010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 userDrawn="1"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3048000" y="6553200"/>
            <a:ext cx="2895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Carrois Gothic SC" pitchFamily="34" charset="0"/>
              </a:rPr>
              <a:t>Beta Alpha Psi</a:t>
            </a:r>
            <a:endParaRPr lang="en-US" dirty="0">
              <a:latin typeface="Carrois Gothic SC" pitchFamily="34" charset="0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6400800"/>
            <a:ext cx="9144000" cy="152400"/>
          </a:xfrm>
          <a:prstGeom prst="rect">
            <a:avLst/>
          </a:prstGeom>
          <a:solidFill>
            <a:srgbClr val="C5C1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3802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0" y="6705600"/>
            <a:ext cx="9144000" cy="0"/>
          </a:xfrm>
          <a:prstGeom prst="line">
            <a:avLst/>
          </a:prstGeom>
          <a:ln w="352425">
            <a:solidFill>
              <a:srgbClr val="B410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152400" y="152400"/>
            <a:ext cx="7543800" cy="1143000"/>
          </a:xfrm>
        </p:spPr>
        <p:txBody>
          <a:bodyPr>
            <a:normAutofit/>
          </a:bodyPr>
          <a:lstStyle>
            <a:lvl1pPr algn="l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 userDrawn="1"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 userDrawn="1"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3048000" y="6553200"/>
            <a:ext cx="2895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Carrois Gothic SC" pitchFamily="34" charset="0"/>
              </a:rPr>
              <a:t>Beta Alpha Psi</a:t>
            </a:r>
            <a:endParaRPr lang="en-US" dirty="0">
              <a:latin typeface="Carrois Gothic SC" pitchFamily="34" charset="0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6400800"/>
            <a:ext cx="9144000" cy="152400"/>
          </a:xfrm>
          <a:prstGeom prst="rect">
            <a:avLst/>
          </a:prstGeom>
          <a:solidFill>
            <a:srgbClr val="C5C1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6330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 with Logo and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 txBox="1">
            <a:spLocks/>
          </p:cNvSpPr>
          <p:nvPr userDrawn="1"/>
        </p:nvSpPr>
        <p:spPr>
          <a:xfrm>
            <a:off x="3048000" y="6553200"/>
            <a:ext cx="2895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Carrois Gothic SC" pitchFamily="34" charset="0"/>
              </a:rPr>
              <a:t>Beta Alpha Psi</a:t>
            </a:r>
            <a:endParaRPr lang="en-US" dirty="0">
              <a:latin typeface="Carrois Gothic SC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5"/>
          </p:nvPr>
        </p:nvSpPr>
        <p:spPr>
          <a:xfrm>
            <a:off x="1066800" y="2362200"/>
            <a:ext cx="74676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52400" y="609600"/>
            <a:ext cx="7543800" cy="1143000"/>
          </a:xfrm>
        </p:spPr>
        <p:txBody>
          <a:bodyPr>
            <a:normAutofit/>
          </a:bodyPr>
          <a:lstStyle>
            <a:lvl1pPr algn="l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76154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Logo and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 txBox="1">
            <a:spLocks/>
          </p:cNvSpPr>
          <p:nvPr userDrawn="1"/>
        </p:nvSpPr>
        <p:spPr>
          <a:xfrm>
            <a:off x="3048000" y="6553200"/>
            <a:ext cx="2895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Carrois Gothic SC" pitchFamily="34" charset="0"/>
              </a:rPr>
              <a:t>Beta Alpha Psi</a:t>
            </a:r>
            <a:endParaRPr lang="en-US" dirty="0">
              <a:latin typeface="Carrois Gothic SC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457200" y="2362200"/>
            <a:ext cx="38100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5"/>
          </p:nvPr>
        </p:nvSpPr>
        <p:spPr>
          <a:xfrm>
            <a:off x="4724400" y="2362200"/>
            <a:ext cx="38100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52400" y="609600"/>
            <a:ext cx="7543800" cy="1143000"/>
          </a:xfrm>
        </p:spPr>
        <p:txBody>
          <a:bodyPr>
            <a:normAutofit/>
          </a:bodyPr>
          <a:lstStyle>
            <a:lvl1pPr algn="l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4864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5"/>
          </p:nvPr>
        </p:nvSpPr>
        <p:spPr>
          <a:xfrm>
            <a:off x="1066800" y="2362200"/>
            <a:ext cx="74676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52400" y="609600"/>
            <a:ext cx="7543800" cy="1143000"/>
          </a:xfrm>
        </p:spPr>
        <p:txBody>
          <a:bodyPr>
            <a:normAutofit/>
          </a:bodyPr>
          <a:lstStyle>
            <a:lvl1pPr algn="l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6038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457200" y="2362200"/>
            <a:ext cx="38100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Content Placeholder 6"/>
          <p:cNvSpPr>
            <a:spLocks noGrp="1"/>
          </p:cNvSpPr>
          <p:nvPr>
            <p:ph sz="quarter" idx="15"/>
          </p:nvPr>
        </p:nvSpPr>
        <p:spPr>
          <a:xfrm>
            <a:off x="4724400" y="2362200"/>
            <a:ext cx="38100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52400" y="609600"/>
            <a:ext cx="7543800" cy="1143000"/>
          </a:xfrm>
        </p:spPr>
        <p:txBody>
          <a:bodyPr>
            <a:normAutofit/>
          </a:bodyPr>
          <a:lstStyle>
            <a:lvl1pPr algn="l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55968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24384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3048000" y="6553200"/>
            <a:ext cx="2895600" cy="304800"/>
          </a:xfrm>
        </p:spPr>
        <p:txBody>
          <a:bodyPr/>
          <a:lstStyle/>
          <a:p>
            <a:r>
              <a:rPr lang="en-US" dirty="0" smtClean="0"/>
              <a:t>Beta Alpha Psi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1083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 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24384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705600"/>
            <a:ext cx="9144000" cy="0"/>
          </a:xfrm>
          <a:prstGeom prst="line">
            <a:avLst/>
          </a:prstGeom>
          <a:ln w="352425">
            <a:solidFill>
              <a:srgbClr val="B410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3048000" y="6553200"/>
            <a:ext cx="2895600" cy="304800"/>
          </a:xfrm>
        </p:spPr>
        <p:txBody>
          <a:bodyPr/>
          <a:lstStyle/>
          <a:p>
            <a:r>
              <a:rPr lang="en-US" dirty="0" smtClean="0"/>
              <a:t>Beta Alpha Psi 2012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0" y="152400"/>
            <a:ext cx="9144000" cy="0"/>
          </a:xfrm>
          <a:prstGeom prst="line">
            <a:avLst/>
          </a:prstGeom>
          <a:ln w="352425">
            <a:solidFill>
              <a:srgbClr val="B410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 userDrawn="1"/>
        </p:nvSpPr>
        <p:spPr>
          <a:xfrm>
            <a:off x="0" y="6400800"/>
            <a:ext cx="9144000" cy="152400"/>
          </a:xfrm>
          <a:prstGeom prst="rect">
            <a:avLst/>
          </a:prstGeom>
          <a:solidFill>
            <a:srgbClr val="C5C1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0" y="304800"/>
            <a:ext cx="9144000" cy="152400"/>
          </a:xfrm>
          <a:prstGeom prst="rect">
            <a:avLst/>
          </a:prstGeom>
          <a:solidFill>
            <a:srgbClr val="C5C1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3188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12192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Presenter’s Name/Company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3048000" y="6553200"/>
            <a:ext cx="2895600" cy="304800"/>
          </a:xfrm>
        </p:spPr>
        <p:txBody>
          <a:bodyPr/>
          <a:lstStyle/>
          <a:p>
            <a:r>
              <a:rPr lang="en-US" dirty="0" smtClean="0"/>
              <a:t>Beta Alpha Psi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685800" y="3429000"/>
            <a:ext cx="7848600" cy="243840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 smtClean="0"/>
              <a:t>Presenter’s contact information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00091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 Slide 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12192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Presenter’s Name/Company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705600"/>
            <a:ext cx="9144000" cy="0"/>
          </a:xfrm>
          <a:prstGeom prst="line">
            <a:avLst/>
          </a:prstGeom>
          <a:ln w="352425">
            <a:solidFill>
              <a:srgbClr val="B410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3048000" y="6553200"/>
            <a:ext cx="2895600" cy="304800"/>
          </a:xfrm>
        </p:spPr>
        <p:txBody>
          <a:bodyPr/>
          <a:lstStyle/>
          <a:p>
            <a:r>
              <a:rPr lang="en-US" dirty="0" smtClean="0"/>
              <a:t>Beta Alpha Psi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BC99C484-EF59-4E0B-A431-2B3F606343C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0" y="152400"/>
            <a:ext cx="9144000" cy="0"/>
          </a:xfrm>
          <a:prstGeom prst="line">
            <a:avLst/>
          </a:prstGeom>
          <a:ln w="352425">
            <a:solidFill>
              <a:srgbClr val="B410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685800" y="3429000"/>
            <a:ext cx="7848600" cy="243840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 smtClean="0"/>
              <a:t>Presenter’s contact information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0" y="6400800"/>
            <a:ext cx="9144000" cy="152400"/>
          </a:xfrm>
          <a:prstGeom prst="rect">
            <a:avLst/>
          </a:prstGeom>
          <a:solidFill>
            <a:srgbClr val="C5C1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0" y="304800"/>
            <a:ext cx="9144000" cy="152400"/>
          </a:xfrm>
          <a:prstGeom prst="rect">
            <a:avLst/>
          </a:prstGeom>
          <a:solidFill>
            <a:srgbClr val="C5C1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7635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C19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0" y="6705600"/>
            <a:ext cx="9144000" cy="0"/>
          </a:xfrm>
          <a:prstGeom prst="line">
            <a:avLst/>
          </a:prstGeom>
          <a:ln w="352425">
            <a:solidFill>
              <a:srgbClr val="B410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800100" y="2333190"/>
            <a:ext cx="7543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 userDrawn="1">
            <p:ph type="body" idx="1"/>
          </p:nvPr>
        </p:nvSpPr>
        <p:spPr>
          <a:xfrm>
            <a:off x="457200" y="3657600"/>
            <a:ext cx="8229600" cy="68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3"/>
          </p:nvPr>
        </p:nvSpPr>
        <p:spPr>
          <a:xfrm>
            <a:off x="3124200" y="6553200"/>
            <a:ext cx="2895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bg1"/>
                </a:solidFill>
                <a:latin typeface="Carrois Gothic SC" pitchFamily="34" charset="0"/>
              </a:defRPr>
            </a:lvl1pPr>
          </a:lstStyle>
          <a:p>
            <a:r>
              <a:rPr lang="en-US" dirty="0" smtClean="0"/>
              <a:t>Beta Alpha Psi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152400"/>
            <a:ext cx="9144000" cy="0"/>
          </a:xfrm>
          <a:prstGeom prst="line">
            <a:avLst/>
          </a:prstGeom>
          <a:ln w="352425">
            <a:solidFill>
              <a:srgbClr val="B410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 userDrawn="1"/>
        </p:nvSpPr>
        <p:spPr>
          <a:xfrm>
            <a:off x="0" y="304800"/>
            <a:ext cx="9144000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0" y="6400800"/>
            <a:ext cx="9144000" cy="15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609600"/>
            <a:ext cx="137160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413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6" r:id="rId2"/>
    <p:sldLayoutId id="2147483652" r:id="rId3"/>
    <p:sldLayoutId id="2147483655" r:id="rId4"/>
    <p:sldLayoutId id="2147483661" r:id="rId5"/>
    <p:sldLayoutId id="2147483678" r:id="rId6"/>
    <p:sldLayoutId id="2147483677" r:id="rId7"/>
    <p:sldLayoutId id="2147483649" r:id="rId8"/>
    <p:sldLayoutId id="2147483674" r:id="rId9"/>
    <p:sldLayoutId id="2147483662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b="1" kern="1200" baseline="0">
          <a:solidFill>
            <a:schemeClr val="tx1"/>
          </a:solidFill>
          <a:latin typeface="Carrois Gothic SC" pitchFamily="34" charset="0"/>
          <a:ea typeface="+mj-ea"/>
          <a:cs typeface="Arial" pitchFamily="34" charset="0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 typeface="Arial" pitchFamily="34" charset="0"/>
        <a:buNone/>
        <a:defRPr sz="3000" kern="1200" baseline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0" y="6705600"/>
            <a:ext cx="9144000" cy="0"/>
          </a:xfrm>
          <a:prstGeom prst="line">
            <a:avLst/>
          </a:prstGeom>
          <a:ln w="352425">
            <a:solidFill>
              <a:srgbClr val="B410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 userDrawn="1"/>
        </p:nvCxnSpPr>
        <p:spPr>
          <a:xfrm>
            <a:off x="0" y="6477000"/>
            <a:ext cx="9144000" cy="0"/>
          </a:xfrm>
          <a:prstGeom prst="line">
            <a:avLst/>
          </a:prstGeom>
          <a:ln w="171450">
            <a:solidFill>
              <a:srgbClr val="C5C19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800100" y="2333190"/>
            <a:ext cx="7543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 userDrawn="1">
            <p:ph type="body" idx="1"/>
          </p:nvPr>
        </p:nvSpPr>
        <p:spPr>
          <a:xfrm>
            <a:off x="457200" y="3657600"/>
            <a:ext cx="8229600" cy="68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Subtitle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3"/>
          </p:nvPr>
        </p:nvSpPr>
        <p:spPr>
          <a:xfrm>
            <a:off x="3124200" y="6553200"/>
            <a:ext cx="2895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bg1"/>
                </a:solidFill>
                <a:latin typeface="Carrois Gothic SC" pitchFamily="34" charset="0"/>
              </a:defRPr>
            </a:lvl1pPr>
          </a:lstStyle>
          <a:p>
            <a:r>
              <a:rPr lang="en-US" dirty="0" smtClean="0"/>
              <a:t>Beta Alpha Psi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152400"/>
            <a:ext cx="9144000" cy="0"/>
          </a:xfrm>
          <a:prstGeom prst="line">
            <a:avLst/>
          </a:prstGeom>
          <a:ln w="352425">
            <a:solidFill>
              <a:srgbClr val="B410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304800"/>
            <a:ext cx="9144000" cy="152400"/>
          </a:xfrm>
          <a:prstGeom prst="rect">
            <a:avLst/>
          </a:prstGeom>
          <a:solidFill>
            <a:srgbClr val="C5C1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609600"/>
            <a:ext cx="137160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73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9" r:id="rId2"/>
    <p:sldLayoutId id="2147483665" r:id="rId3"/>
    <p:sldLayoutId id="2147483669" r:id="rId4"/>
    <p:sldLayoutId id="2147483668" r:id="rId5"/>
    <p:sldLayoutId id="2147483680" r:id="rId6"/>
    <p:sldLayoutId id="2147483681" r:id="rId7"/>
    <p:sldLayoutId id="2147483666" r:id="rId8"/>
    <p:sldLayoutId id="2147483675" r:id="rId9"/>
    <p:sldLayoutId id="2147483667" r:id="rId10"/>
    <p:sldLayoutId id="2147483670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b="1" kern="1200" baseline="0">
          <a:solidFill>
            <a:schemeClr val="tx1"/>
          </a:solidFill>
          <a:latin typeface="Carrois Gothic SC" pitchFamily="34" charset="0"/>
          <a:ea typeface="+mj-ea"/>
          <a:cs typeface="Arial" pitchFamily="34" charset="0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 typeface="Arial" pitchFamily="34" charset="0"/>
        <a:buNone/>
        <a:defRPr sz="3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657600"/>
            <a:ext cx="8229600" cy="16002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37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839200" cy="114300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23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P PPT Tan Vers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AP PPT White Vers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0</Words>
  <Application>Microsoft Office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BAP PPT Tan Version</vt:lpstr>
      <vt:lpstr>BAP PPT White Version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Cortney Mccullough</dc:creator>
  <cp:lastModifiedBy>Cortney Sanders</cp:lastModifiedBy>
  <cp:revision>28</cp:revision>
  <dcterms:created xsi:type="dcterms:W3CDTF">2012-02-27T20:50:53Z</dcterms:created>
  <dcterms:modified xsi:type="dcterms:W3CDTF">2013-06-17T19:09:53Z</dcterms:modified>
</cp:coreProperties>
</file>