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701" r:id="rId2"/>
  </p:sldMasterIdLst>
  <p:notesMasterIdLst>
    <p:notesMasterId r:id="rId9"/>
  </p:notesMasterIdLst>
  <p:sldIdLst>
    <p:sldId id="256" r:id="rId3"/>
    <p:sldId id="2134804615" r:id="rId4"/>
    <p:sldId id="2141411931" r:id="rId5"/>
    <p:sldId id="275" r:id="rId6"/>
    <p:sldId id="259" r:id="rId7"/>
    <p:sldId id="270" r:id="rId8"/>
  </p:sldIdLst>
  <p:sldSz cx="12192000" cy="6858000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596D"/>
    <a:srgbClr val="1E88E5"/>
    <a:srgbClr val="85AECA"/>
    <a:srgbClr val="82B0C7"/>
    <a:srgbClr val="286C8B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4F6785-0DD3-4428-B04D-1587DBEBA519}" v="4" dt="2025-08-26T17:45:34.4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2037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Wicker" userId="d73f9a3b-4001-4edd-a4f0-71cd44c8aa87" providerId="ADAL" clId="{72F68E8B-EE2A-4C06-950A-F560AFFE8359}"/>
    <pc:docChg chg="custSel addSld modSld">
      <pc:chgData name="Lisa Wicker" userId="d73f9a3b-4001-4edd-a4f0-71cd44c8aa87" providerId="ADAL" clId="{72F68E8B-EE2A-4C06-950A-F560AFFE8359}" dt="2025-03-12T13:17:22.404" v="88" actId="5793"/>
      <pc:docMkLst>
        <pc:docMk/>
      </pc:docMkLst>
      <pc:sldChg chg="modSp mod">
        <pc:chgData name="Lisa Wicker" userId="d73f9a3b-4001-4edd-a4f0-71cd44c8aa87" providerId="ADAL" clId="{72F68E8B-EE2A-4C06-950A-F560AFFE8359}" dt="2025-03-12T13:17:22.404" v="88" actId="5793"/>
        <pc:sldMkLst>
          <pc:docMk/>
          <pc:sldMk cId="2368651254" sldId="2141411922"/>
        </pc:sldMkLst>
      </pc:sldChg>
      <pc:sldChg chg="add">
        <pc:chgData name="Lisa Wicker" userId="d73f9a3b-4001-4edd-a4f0-71cd44c8aa87" providerId="ADAL" clId="{72F68E8B-EE2A-4C06-950A-F560AFFE8359}" dt="2025-03-12T13:10:07.902" v="0" actId="2890"/>
        <pc:sldMkLst>
          <pc:docMk/>
          <pc:sldMk cId="3591572000" sldId="2141411926"/>
        </pc:sldMkLst>
      </pc:sldChg>
    </pc:docChg>
  </pc:docChgLst>
  <pc:docChgLst>
    <pc:chgData name="Tricia Weston" userId="9ee70b1b-2b10-4729-9a42-7028af4f3706" providerId="ADAL" clId="{3B16AAE6-88B9-4C1E-8DB9-F49B6AD8650A}"/>
    <pc:docChg chg="undo custSel addSld delSld modSld sldOrd">
      <pc:chgData name="Tricia Weston" userId="9ee70b1b-2b10-4729-9a42-7028af4f3706" providerId="ADAL" clId="{3B16AAE6-88B9-4C1E-8DB9-F49B6AD8650A}" dt="2025-04-17T14:39:06.247" v="1200" actId="14100"/>
      <pc:docMkLst>
        <pc:docMk/>
      </pc:docMkLst>
      <pc:sldChg chg="delSp del mod delAnim">
        <pc:chgData name="Tricia Weston" userId="9ee70b1b-2b10-4729-9a42-7028af4f3706" providerId="ADAL" clId="{3B16AAE6-88B9-4C1E-8DB9-F49B6AD8650A}" dt="2025-04-14T17:31:46.775" v="1055" actId="2696"/>
        <pc:sldMkLst>
          <pc:docMk/>
          <pc:sldMk cId="4051251872" sldId="256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57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58"/>
        </pc:sldMkLst>
      </pc:sldChg>
      <pc:sldChg chg="modSp add mod ord">
        <pc:chgData name="Tricia Weston" userId="9ee70b1b-2b10-4729-9a42-7028af4f3706" providerId="ADAL" clId="{3B16AAE6-88B9-4C1E-8DB9-F49B6AD8650A}" dt="2025-03-10T14:48:23.532" v="347"/>
        <pc:sldMkLst>
          <pc:docMk/>
          <pc:sldMk cId="10665300" sldId="259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60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61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62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63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64"/>
        </pc:sldMkLst>
      </pc:sldChg>
      <pc:sldChg chg="add">
        <pc:chgData name="Tricia Weston" userId="9ee70b1b-2b10-4729-9a42-7028af4f3706" providerId="ADAL" clId="{3B16AAE6-88B9-4C1E-8DB9-F49B6AD8650A}" dt="2025-03-10T14:30:52.001" v="128"/>
        <pc:sldMkLst>
          <pc:docMk/>
          <pc:sldMk cId="2614811992" sldId="265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66"/>
        </pc:sldMkLst>
      </pc:sldChg>
      <pc:sldChg chg="addSp delSp modSp add del mod">
        <pc:chgData name="Tricia Weston" userId="9ee70b1b-2b10-4729-9a42-7028af4f3706" providerId="ADAL" clId="{3B16AAE6-88B9-4C1E-8DB9-F49B6AD8650A}" dt="2025-04-14T17:06:54.735" v="819" actId="47"/>
        <pc:sldMkLst>
          <pc:docMk/>
          <pc:sldMk cId="2488663594" sldId="267"/>
        </pc:sldMkLst>
      </pc:sldChg>
      <pc:sldChg chg="addSp delSp modSp add del mod">
        <pc:chgData name="Tricia Weston" userId="9ee70b1b-2b10-4729-9a42-7028af4f3706" providerId="ADAL" clId="{3B16AAE6-88B9-4C1E-8DB9-F49B6AD8650A}" dt="2025-03-10T19:21:10.960" v="378" actId="2696"/>
        <pc:sldMkLst>
          <pc:docMk/>
          <pc:sldMk cId="3138434282" sldId="267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68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69"/>
        </pc:sldMkLst>
      </pc:sldChg>
      <pc:sldChg chg="modSp add del mod">
        <pc:chgData name="Tricia Weston" userId="9ee70b1b-2b10-4729-9a42-7028af4f3706" providerId="ADAL" clId="{3B16AAE6-88B9-4C1E-8DB9-F49B6AD8650A}" dt="2025-04-15T12:38:19.231" v="1181" actId="14100"/>
        <pc:sldMkLst>
          <pc:docMk/>
          <pc:sldMk cId="196280172" sldId="270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71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72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73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74"/>
        </pc:sldMkLst>
      </pc:sldChg>
      <pc:sldChg chg="modSp add mod">
        <pc:chgData name="Tricia Weston" userId="9ee70b1b-2b10-4729-9a42-7028af4f3706" providerId="ADAL" clId="{3B16AAE6-88B9-4C1E-8DB9-F49B6AD8650A}" dt="2025-03-12T13:31:33.053" v="447"/>
        <pc:sldMkLst>
          <pc:docMk/>
          <pc:sldMk cId="544235708" sldId="275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76"/>
        </pc:sldMkLst>
      </pc:sldChg>
      <pc:sldChg chg="addSp delSp modSp mod modAnim">
        <pc:chgData name="Tricia Weston" userId="9ee70b1b-2b10-4729-9a42-7028af4f3706" providerId="ADAL" clId="{3B16AAE6-88B9-4C1E-8DB9-F49B6AD8650A}" dt="2025-04-14T17:31:39.388" v="1054"/>
        <pc:sldMkLst>
          <pc:docMk/>
          <pc:sldMk cId="3825458928" sldId="277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78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79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80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81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82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83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84"/>
        </pc:sldMkLst>
      </pc:sldChg>
      <pc:sldChg chg="del">
        <pc:chgData name="Tricia Weston" userId="9ee70b1b-2b10-4729-9a42-7028af4f3706" providerId="ADAL" clId="{3B16AAE6-88B9-4C1E-8DB9-F49B6AD8650A}" dt="2025-03-10T14:30:59.481" v="129" actId="47"/>
        <pc:sldMkLst>
          <pc:docMk/>
          <pc:sldMk cId="1283439246" sldId="294"/>
        </pc:sldMkLst>
      </pc:sldChg>
      <pc:sldChg chg="addSp delSp modSp add del mod modClrScheme chgLayout">
        <pc:chgData name="Tricia Weston" userId="9ee70b1b-2b10-4729-9a42-7028af4f3706" providerId="ADAL" clId="{3B16AAE6-88B9-4C1E-8DB9-F49B6AD8650A}" dt="2025-03-10T18:18:55.701" v="377" actId="47"/>
        <pc:sldMkLst>
          <pc:docMk/>
          <pc:sldMk cId="2325565512" sldId="300"/>
        </pc:sldMkLst>
      </pc:sldChg>
      <pc:sldChg chg="del">
        <pc:chgData name="Tricia Weston" userId="9ee70b1b-2b10-4729-9a42-7028af4f3706" providerId="ADAL" clId="{3B16AAE6-88B9-4C1E-8DB9-F49B6AD8650A}" dt="2025-03-10T14:30:59.481" v="129" actId="47"/>
        <pc:sldMkLst>
          <pc:docMk/>
          <pc:sldMk cId="610668393" sldId="2134804611"/>
        </pc:sldMkLst>
      </pc:sldChg>
      <pc:sldChg chg="addSp delSp modSp add mod ord">
        <pc:chgData name="Tricia Weston" userId="9ee70b1b-2b10-4729-9a42-7028af4f3706" providerId="ADAL" clId="{3B16AAE6-88B9-4C1E-8DB9-F49B6AD8650A}" dt="2025-03-10T15:07:52.414" v="375" actId="27636"/>
        <pc:sldMkLst>
          <pc:docMk/>
          <pc:sldMk cId="469470478" sldId="2134804612"/>
        </pc:sldMkLst>
      </pc:sldChg>
      <pc:sldChg chg="del">
        <pc:chgData name="Tricia Weston" userId="9ee70b1b-2b10-4729-9a42-7028af4f3706" providerId="ADAL" clId="{3B16AAE6-88B9-4C1E-8DB9-F49B6AD8650A}" dt="2025-03-10T14:30:59.481" v="129" actId="47"/>
        <pc:sldMkLst>
          <pc:docMk/>
          <pc:sldMk cId="4220372628" sldId="2134804614"/>
        </pc:sldMkLst>
      </pc:sldChg>
      <pc:sldChg chg="add">
        <pc:chgData name="Tricia Weston" userId="9ee70b1b-2b10-4729-9a42-7028af4f3706" providerId="ADAL" clId="{3B16AAE6-88B9-4C1E-8DB9-F49B6AD8650A}" dt="2025-03-10T14:30:52.001" v="128"/>
        <pc:sldMkLst>
          <pc:docMk/>
          <pc:sldMk cId="1369557180" sldId="2134804615"/>
        </pc:sldMkLst>
      </pc:sldChg>
      <pc:sldChg chg="addSp delSp modSp add mod modClrScheme chgLayout">
        <pc:chgData name="Tricia Weston" userId="9ee70b1b-2b10-4729-9a42-7028af4f3706" providerId="ADAL" clId="{3B16AAE6-88B9-4C1E-8DB9-F49B6AD8650A}" dt="2025-04-14T17:41:43.528" v="1110" actId="478"/>
        <pc:sldMkLst>
          <pc:docMk/>
          <pc:sldMk cId="3133813137" sldId="2134804624"/>
        </pc:sldMkLst>
      </pc:sldChg>
      <pc:sldChg chg="modSp add mod">
        <pc:chgData name="Tricia Weston" userId="9ee70b1b-2b10-4729-9a42-7028af4f3706" providerId="ADAL" clId="{3B16AAE6-88B9-4C1E-8DB9-F49B6AD8650A}" dt="2025-03-12T13:31:38.326" v="448"/>
        <pc:sldMkLst>
          <pc:docMk/>
          <pc:sldMk cId="1553799637" sldId="2134804625"/>
        </pc:sldMkLst>
      </pc:sldChg>
      <pc:sldChg chg="addSp delSp modSp add del mod">
        <pc:chgData name="Tricia Weston" userId="9ee70b1b-2b10-4729-9a42-7028af4f3706" providerId="ADAL" clId="{3B16AAE6-88B9-4C1E-8DB9-F49B6AD8650A}" dt="2025-04-01T16:11:41.766" v="743" actId="47"/>
        <pc:sldMkLst>
          <pc:docMk/>
          <pc:sldMk cId="1411158203" sldId="2134804657"/>
        </pc:sldMkLst>
      </pc:sldChg>
      <pc:sldChg chg="addSp delSp modSp add mod">
        <pc:chgData name="Tricia Weston" userId="9ee70b1b-2b10-4729-9a42-7028af4f3706" providerId="ADAL" clId="{3B16AAE6-88B9-4C1E-8DB9-F49B6AD8650A}" dt="2025-04-17T14:39:06.247" v="1200" actId="14100"/>
        <pc:sldMkLst>
          <pc:docMk/>
          <pc:sldMk cId="2071922434" sldId="2141411900"/>
        </pc:sldMkLst>
      </pc:sldChg>
      <pc:sldChg chg="del">
        <pc:chgData name="Tricia Weston" userId="9ee70b1b-2b10-4729-9a42-7028af4f3706" providerId="ADAL" clId="{3B16AAE6-88B9-4C1E-8DB9-F49B6AD8650A}" dt="2025-03-10T19:21:26.346" v="380" actId="47"/>
        <pc:sldMkLst>
          <pc:docMk/>
          <pc:sldMk cId="958770333" sldId="2141411915"/>
        </pc:sldMkLst>
      </pc:sldChg>
      <pc:sldChg chg="addSp modSp add del mod">
        <pc:chgData name="Tricia Weston" userId="9ee70b1b-2b10-4729-9a42-7028af4f3706" providerId="ADAL" clId="{3B16AAE6-88B9-4C1E-8DB9-F49B6AD8650A}" dt="2025-03-27T15:28:23.708" v="634" actId="47"/>
        <pc:sldMkLst>
          <pc:docMk/>
          <pc:sldMk cId="959835794" sldId="2141411916"/>
        </pc:sldMkLst>
      </pc:sldChg>
      <pc:sldChg chg="delSp add del mod">
        <pc:chgData name="Tricia Weston" userId="9ee70b1b-2b10-4729-9a42-7028af4f3706" providerId="ADAL" clId="{3B16AAE6-88B9-4C1E-8DB9-F49B6AD8650A}" dt="2025-04-01T16:11:38.371" v="742" actId="47"/>
        <pc:sldMkLst>
          <pc:docMk/>
          <pc:sldMk cId="1823616157" sldId="2141411916"/>
        </pc:sldMkLst>
      </pc:sldChg>
      <pc:sldChg chg="del">
        <pc:chgData name="Tricia Weston" userId="9ee70b1b-2b10-4729-9a42-7028af4f3706" providerId="ADAL" clId="{3B16AAE6-88B9-4C1E-8DB9-F49B6AD8650A}" dt="2025-03-10T14:30:14.774" v="124" actId="47"/>
        <pc:sldMkLst>
          <pc:docMk/>
          <pc:sldMk cId="2572151842" sldId="2141411918"/>
        </pc:sldMkLst>
      </pc:sldChg>
      <pc:sldChg chg="del">
        <pc:chgData name="Tricia Weston" userId="9ee70b1b-2b10-4729-9a42-7028af4f3706" providerId="ADAL" clId="{3B16AAE6-88B9-4C1E-8DB9-F49B6AD8650A}" dt="2025-03-10T14:30:16.348" v="125" actId="47"/>
        <pc:sldMkLst>
          <pc:docMk/>
          <pc:sldMk cId="3685854918" sldId="2141411919"/>
        </pc:sldMkLst>
      </pc:sldChg>
      <pc:sldChg chg="addSp delSp modSp add del mod">
        <pc:chgData name="Tricia Weston" userId="9ee70b1b-2b10-4729-9a42-7028af4f3706" providerId="ADAL" clId="{3B16AAE6-88B9-4C1E-8DB9-F49B6AD8650A}" dt="2025-04-15T13:40:37.583" v="1188" actId="1076"/>
        <pc:sldMkLst>
          <pc:docMk/>
          <pc:sldMk cId="1380912965" sldId="2141411920"/>
        </pc:sldMkLst>
      </pc:sldChg>
      <pc:sldChg chg="addSp delSp modSp add mod">
        <pc:chgData name="Tricia Weston" userId="9ee70b1b-2b10-4729-9a42-7028af4f3706" providerId="ADAL" clId="{3B16AAE6-88B9-4C1E-8DB9-F49B6AD8650A}" dt="2025-03-12T13:31:21.367" v="446"/>
        <pc:sldMkLst>
          <pc:docMk/>
          <pc:sldMk cId="2271315985" sldId="2141411921"/>
        </pc:sldMkLst>
      </pc:sldChg>
      <pc:sldChg chg="modSp add mod">
        <pc:chgData name="Tricia Weston" userId="9ee70b1b-2b10-4729-9a42-7028af4f3706" providerId="ADAL" clId="{3B16AAE6-88B9-4C1E-8DB9-F49B6AD8650A}" dt="2025-04-15T12:37:20.024" v="1174" actId="20577"/>
        <pc:sldMkLst>
          <pc:docMk/>
          <pc:sldMk cId="2368651254" sldId="2141411922"/>
        </pc:sldMkLst>
      </pc:sldChg>
      <pc:sldChg chg="add del">
        <pc:chgData name="Tricia Weston" userId="9ee70b1b-2b10-4729-9a42-7028af4f3706" providerId="ADAL" clId="{3B16AAE6-88B9-4C1E-8DB9-F49B6AD8650A}" dt="2025-03-10T14:48:28.855" v="348" actId="47"/>
        <pc:sldMkLst>
          <pc:docMk/>
          <pc:sldMk cId="3335131413" sldId="2141411923"/>
        </pc:sldMkLst>
      </pc:sldChg>
      <pc:sldChg chg="addSp delSp modSp new del mod ord modClrScheme chgLayout">
        <pc:chgData name="Tricia Weston" userId="9ee70b1b-2b10-4729-9a42-7028af4f3706" providerId="ADAL" clId="{3B16AAE6-88B9-4C1E-8DB9-F49B6AD8650A}" dt="2025-04-14T17:42:03.652" v="1111" actId="47"/>
        <pc:sldMkLst>
          <pc:docMk/>
          <pc:sldMk cId="1650648112" sldId="2141411924"/>
        </pc:sldMkLst>
      </pc:sldChg>
      <pc:sldChg chg="add del">
        <pc:chgData name="Tricia Weston" userId="9ee70b1b-2b10-4729-9a42-7028af4f3706" providerId="ADAL" clId="{3B16AAE6-88B9-4C1E-8DB9-F49B6AD8650A}" dt="2025-04-14T17:29:10.925" v="1027" actId="2696"/>
        <pc:sldMkLst>
          <pc:docMk/>
          <pc:sldMk cId="2105588828" sldId="2141411925"/>
        </pc:sldMkLst>
      </pc:sldChg>
      <pc:sldChg chg="modSp mod">
        <pc:chgData name="Tricia Weston" userId="9ee70b1b-2b10-4729-9a42-7028af4f3706" providerId="ADAL" clId="{3B16AAE6-88B9-4C1E-8DB9-F49B6AD8650A}" dt="2025-04-14T17:45:33.353" v="1126" actId="14100"/>
        <pc:sldMkLst>
          <pc:docMk/>
          <pc:sldMk cId="3591572000" sldId="2141411926"/>
        </pc:sldMkLst>
      </pc:sldChg>
      <pc:sldChg chg="addSp modSp add del mod ord">
        <pc:chgData name="Tricia Weston" userId="9ee70b1b-2b10-4729-9a42-7028af4f3706" providerId="ADAL" clId="{3B16AAE6-88B9-4C1E-8DB9-F49B6AD8650A}" dt="2025-03-26T13:06:40.564" v="633" actId="47"/>
        <pc:sldMkLst>
          <pc:docMk/>
          <pc:sldMk cId="161562380" sldId="2141411927"/>
        </pc:sldMkLst>
      </pc:sldChg>
      <pc:sldChg chg="addSp delSp modSp add mod">
        <pc:chgData name="Tricia Weston" userId="9ee70b1b-2b10-4729-9a42-7028af4f3706" providerId="ADAL" clId="{3B16AAE6-88B9-4C1E-8DB9-F49B6AD8650A}" dt="2025-04-14T17:33:14.746" v="1062" actId="21"/>
        <pc:sldMkLst>
          <pc:docMk/>
          <pc:sldMk cId="787296186" sldId="2141411928"/>
        </pc:sldMkLst>
      </pc:sldChg>
      <pc:sldChg chg="modSp mod">
        <pc:chgData name="Tricia Weston" userId="9ee70b1b-2b10-4729-9a42-7028af4f3706" providerId="ADAL" clId="{3B16AAE6-88B9-4C1E-8DB9-F49B6AD8650A}" dt="2025-04-15T12:36:19.137" v="1168" actId="14100"/>
        <pc:sldMkLst>
          <pc:docMk/>
          <pc:sldMk cId="3994317608" sldId="2141411930"/>
        </pc:sldMkLst>
      </pc:sldChg>
      <pc:sldChg chg="addSp delSp modSp add del mod">
        <pc:chgData name="Tricia Weston" userId="9ee70b1b-2b10-4729-9a42-7028af4f3706" providerId="ADAL" clId="{3B16AAE6-88B9-4C1E-8DB9-F49B6AD8650A}" dt="2025-04-14T17:29:10.925" v="1027" actId="2696"/>
        <pc:sldMkLst>
          <pc:docMk/>
          <pc:sldMk cId="119486230" sldId="2141411933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141411935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141411936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141411937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141411938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141411939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141411940"/>
        </pc:sldMkLst>
      </pc:sldChg>
      <pc:sldChg chg="add">
        <pc:chgData name="Tricia Weston" userId="9ee70b1b-2b10-4729-9a42-7028af4f3706" providerId="ADAL" clId="{3B16AAE6-88B9-4C1E-8DB9-F49B6AD8650A}" dt="2025-04-08T17:10:31.655" v="765"/>
        <pc:sldMkLst>
          <pc:docMk/>
          <pc:sldMk cId="0" sldId="2141411941"/>
        </pc:sldMkLst>
      </pc:sldChg>
      <pc:sldChg chg="modSp mod">
        <pc:chgData name="Tricia Weston" userId="9ee70b1b-2b10-4729-9a42-7028af4f3706" providerId="ADAL" clId="{3B16AAE6-88B9-4C1E-8DB9-F49B6AD8650A}" dt="2025-04-14T17:43:53.491" v="1115" actId="14100"/>
        <pc:sldMkLst>
          <pc:docMk/>
          <pc:sldMk cId="711490754" sldId="2141411943"/>
        </pc:sldMkLst>
      </pc:sldChg>
      <pc:sldChg chg="modSp mod">
        <pc:chgData name="Tricia Weston" userId="9ee70b1b-2b10-4729-9a42-7028af4f3706" providerId="ADAL" clId="{3B16AAE6-88B9-4C1E-8DB9-F49B6AD8650A}" dt="2025-04-15T12:36:54.906" v="1171" actId="1036"/>
        <pc:sldMkLst>
          <pc:docMk/>
          <pc:sldMk cId="1628579066" sldId="2141411944"/>
        </pc:sldMkLst>
      </pc:sldChg>
      <pc:sldChg chg="modSp mod">
        <pc:chgData name="Tricia Weston" userId="9ee70b1b-2b10-4729-9a42-7028af4f3706" providerId="ADAL" clId="{3B16AAE6-88B9-4C1E-8DB9-F49B6AD8650A}" dt="2025-04-15T12:35:33.731" v="1162" actId="20577"/>
        <pc:sldMkLst>
          <pc:docMk/>
          <pc:sldMk cId="3510567959" sldId="2141411945"/>
        </pc:sldMkLst>
      </pc:sldChg>
      <pc:sldChg chg="modSp mod">
        <pc:chgData name="Tricia Weston" userId="9ee70b1b-2b10-4729-9a42-7028af4f3706" providerId="ADAL" clId="{3B16AAE6-88B9-4C1E-8DB9-F49B6AD8650A}" dt="2025-04-14T17:46:38.878" v="1136" actId="9"/>
        <pc:sldMkLst>
          <pc:docMk/>
          <pc:sldMk cId="73134184" sldId="2141411946"/>
        </pc:sldMkLst>
      </pc:sldChg>
      <pc:sldChg chg="modSp mod">
        <pc:chgData name="Tricia Weston" userId="9ee70b1b-2b10-4729-9a42-7028af4f3706" providerId="ADAL" clId="{3B16AAE6-88B9-4C1E-8DB9-F49B6AD8650A}" dt="2025-04-15T12:37:49.672" v="1179" actId="20577"/>
        <pc:sldMkLst>
          <pc:docMk/>
          <pc:sldMk cId="3531289744" sldId="2141411947"/>
        </pc:sldMkLst>
      </pc:sldChg>
      <pc:sldChg chg="modSp mod">
        <pc:chgData name="Tricia Weston" userId="9ee70b1b-2b10-4729-9a42-7028af4f3706" providerId="ADAL" clId="{3B16AAE6-88B9-4C1E-8DB9-F49B6AD8650A}" dt="2025-04-15T12:38:05.194" v="1180" actId="20577"/>
        <pc:sldMkLst>
          <pc:docMk/>
          <pc:sldMk cId="1925822567" sldId="2141411949"/>
        </pc:sldMkLst>
      </pc:sldChg>
      <pc:sldChg chg="modSp mod">
        <pc:chgData name="Tricia Weston" userId="9ee70b1b-2b10-4729-9a42-7028af4f3706" providerId="ADAL" clId="{3B16AAE6-88B9-4C1E-8DB9-F49B6AD8650A}" dt="2025-04-15T13:42:10.409" v="1192" actId="404"/>
        <pc:sldMkLst>
          <pc:docMk/>
          <pc:sldMk cId="2545002299" sldId="2141411952"/>
        </pc:sldMkLst>
      </pc:sldChg>
      <pc:sldChg chg="addSp delSp modSp add del mod">
        <pc:chgData name="Tricia Weston" userId="9ee70b1b-2b10-4729-9a42-7028af4f3706" providerId="ADAL" clId="{3B16AAE6-88B9-4C1E-8DB9-F49B6AD8650A}" dt="2025-04-14T17:20:34.174" v="1008" actId="47"/>
        <pc:sldMkLst>
          <pc:docMk/>
          <pc:sldMk cId="764121309" sldId="2141411956"/>
        </pc:sldMkLst>
      </pc:sldChg>
      <pc:sldChg chg="addSp delSp modSp add mod">
        <pc:chgData name="Tricia Weston" userId="9ee70b1b-2b10-4729-9a42-7028af4f3706" providerId="ADAL" clId="{3B16AAE6-88B9-4C1E-8DB9-F49B6AD8650A}" dt="2025-04-14T17:34:18.118" v="1100" actId="20577"/>
        <pc:sldMkLst>
          <pc:docMk/>
          <pc:sldMk cId="1743633764" sldId="2141411956"/>
        </pc:sldMkLst>
      </pc:sldChg>
      <pc:sldChg chg="addSp delSp modSp add del mod modClrScheme chgLayout">
        <pc:chgData name="Tricia Weston" userId="9ee70b1b-2b10-4729-9a42-7028af4f3706" providerId="ADAL" clId="{3B16AAE6-88B9-4C1E-8DB9-F49B6AD8650A}" dt="2025-04-14T17:30:58.816" v="1028" actId="2696"/>
        <pc:sldMkLst>
          <pc:docMk/>
          <pc:sldMk cId="2547599206" sldId="2141411957"/>
        </pc:sldMkLst>
      </pc:sldChg>
      <pc:sldMasterChg chg="delSldLayout">
        <pc:chgData name="Tricia Weston" userId="9ee70b1b-2b10-4729-9a42-7028af4f3706" providerId="ADAL" clId="{3B16AAE6-88B9-4C1E-8DB9-F49B6AD8650A}" dt="2025-04-14T17:31:46.775" v="1055" actId="2696"/>
        <pc:sldMasterMkLst>
          <pc:docMk/>
          <pc:sldMasterMk cId="669182515" sldId="2147483682"/>
        </pc:sldMasterMkLst>
        <pc:sldLayoutChg chg="del">
          <pc:chgData name="Tricia Weston" userId="9ee70b1b-2b10-4729-9a42-7028af4f3706" providerId="ADAL" clId="{3B16AAE6-88B9-4C1E-8DB9-F49B6AD8650A}" dt="2025-04-14T17:31:46.775" v="1055" actId="2696"/>
          <pc:sldLayoutMkLst>
            <pc:docMk/>
            <pc:sldMasterMk cId="669182515" sldId="2147483682"/>
            <pc:sldLayoutMk cId="1908020153" sldId="2147483695"/>
          </pc:sldLayoutMkLst>
        </pc:sldLayoutChg>
      </pc:sldMasterChg>
    </pc:docChg>
  </pc:docChgLst>
  <pc:docChgLst>
    <pc:chgData name="Lisa Wicker" userId="d73f9a3b-4001-4edd-a4f0-71cd44c8aa87" providerId="ADAL" clId="{733A31D7-FEBC-4246-96D5-43433315EE6E}"/>
    <pc:docChg chg="custSel addSld delSld modSld sldOrd modNotesMaster">
      <pc:chgData name="Lisa Wicker" userId="d73f9a3b-4001-4edd-a4f0-71cd44c8aa87" providerId="ADAL" clId="{733A31D7-FEBC-4246-96D5-43433315EE6E}" dt="2025-04-15T18:33:53.632" v="3515" actId="6549"/>
      <pc:docMkLst>
        <pc:docMk/>
      </pc:docMkLst>
      <pc:sldChg chg="modSp mod">
        <pc:chgData name="Lisa Wicker" userId="d73f9a3b-4001-4edd-a4f0-71cd44c8aa87" providerId="ADAL" clId="{733A31D7-FEBC-4246-96D5-43433315EE6E}" dt="2025-04-15T18:33:53.632" v="3515" actId="6549"/>
        <pc:sldMkLst>
          <pc:docMk/>
          <pc:sldMk cId="3133813137" sldId="2134804624"/>
        </pc:sldMkLst>
      </pc:sldChg>
      <pc:sldChg chg="modSp mod ord">
        <pc:chgData name="Lisa Wicker" userId="d73f9a3b-4001-4edd-a4f0-71cd44c8aa87" providerId="ADAL" clId="{733A31D7-FEBC-4246-96D5-43433315EE6E}" dt="2025-04-14T19:59:30.841" v="3339" actId="6549"/>
        <pc:sldMkLst>
          <pc:docMk/>
          <pc:sldMk cId="2368651254" sldId="2141411922"/>
        </pc:sldMkLst>
      </pc:sldChg>
      <pc:sldChg chg="modSp mod ord">
        <pc:chgData name="Lisa Wicker" userId="d73f9a3b-4001-4edd-a4f0-71cd44c8aa87" providerId="ADAL" clId="{733A31D7-FEBC-4246-96D5-43433315EE6E}" dt="2025-04-15T17:56:05.236" v="3496" actId="20577"/>
        <pc:sldMkLst>
          <pc:docMk/>
          <pc:sldMk cId="3591572000" sldId="2141411926"/>
        </pc:sldMkLst>
      </pc:sldChg>
      <pc:sldChg chg="modSp add mod ord">
        <pc:chgData name="Lisa Wicker" userId="d73f9a3b-4001-4edd-a4f0-71cd44c8aa87" providerId="ADAL" clId="{733A31D7-FEBC-4246-96D5-43433315EE6E}" dt="2025-03-26T20:32:43.873" v="134" actId="20577"/>
        <pc:sldMkLst>
          <pc:docMk/>
          <pc:sldMk cId="2344679274" sldId="2141411929"/>
        </pc:sldMkLst>
      </pc:sldChg>
      <pc:sldChg chg="modSp add mod">
        <pc:chgData name="Lisa Wicker" userId="d73f9a3b-4001-4edd-a4f0-71cd44c8aa87" providerId="ADAL" clId="{733A31D7-FEBC-4246-96D5-43433315EE6E}" dt="2025-04-10T20:43:13.037" v="1109" actId="20577"/>
        <pc:sldMkLst>
          <pc:docMk/>
          <pc:sldMk cId="3994317608" sldId="2141411930"/>
        </pc:sldMkLst>
      </pc:sldChg>
      <pc:sldChg chg="modSp add mod ord">
        <pc:chgData name="Lisa Wicker" userId="d73f9a3b-4001-4edd-a4f0-71cd44c8aa87" providerId="ADAL" clId="{733A31D7-FEBC-4246-96D5-43433315EE6E}" dt="2025-03-31T19:37:58.577" v="497" actId="20577"/>
        <pc:sldMkLst>
          <pc:docMk/>
          <pc:sldMk cId="4084628151" sldId="2141411931"/>
        </pc:sldMkLst>
      </pc:sldChg>
      <pc:sldChg chg="modSp add mod ord">
        <pc:chgData name="Lisa Wicker" userId="d73f9a3b-4001-4edd-a4f0-71cd44c8aa87" providerId="ADAL" clId="{733A31D7-FEBC-4246-96D5-43433315EE6E}" dt="2025-04-10T21:36:49.928" v="2195"/>
        <pc:sldMkLst>
          <pc:docMk/>
          <pc:sldMk cId="635004802" sldId="2141411932"/>
        </pc:sldMkLst>
      </pc:sldChg>
      <pc:sldChg chg="modSp add mod ord">
        <pc:chgData name="Lisa Wicker" userId="d73f9a3b-4001-4edd-a4f0-71cd44c8aa87" providerId="ADAL" clId="{733A31D7-FEBC-4246-96D5-43433315EE6E}" dt="2025-04-11T19:31:43.981" v="2758" actId="6549"/>
        <pc:sldMkLst>
          <pc:docMk/>
          <pc:sldMk cId="2551563694" sldId="2141411934"/>
        </pc:sldMkLst>
      </pc:sldChg>
      <pc:sldChg chg="modSp add mod ord">
        <pc:chgData name="Lisa Wicker" userId="d73f9a3b-4001-4edd-a4f0-71cd44c8aa87" providerId="ADAL" clId="{733A31D7-FEBC-4246-96D5-43433315EE6E}" dt="2025-04-14T20:14:33.866" v="3397" actId="6549"/>
        <pc:sldMkLst>
          <pc:docMk/>
          <pc:sldMk cId="3399818920" sldId="2141411942"/>
        </pc:sldMkLst>
      </pc:sldChg>
      <pc:sldChg chg="modSp add mod ord">
        <pc:chgData name="Lisa Wicker" userId="d73f9a3b-4001-4edd-a4f0-71cd44c8aa87" providerId="ADAL" clId="{733A31D7-FEBC-4246-96D5-43433315EE6E}" dt="2025-04-10T20:58:53.683" v="1777" actId="20577"/>
        <pc:sldMkLst>
          <pc:docMk/>
          <pc:sldMk cId="711490754" sldId="2141411943"/>
        </pc:sldMkLst>
      </pc:sldChg>
      <pc:sldChg chg="modSp add mod ord">
        <pc:chgData name="Lisa Wicker" userId="d73f9a3b-4001-4edd-a4f0-71cd44c8aa87" providerId="ADAL" clId="{733A31D7-FEBC-4246-96D5-43433315EE6E}" dt="2025-04-11T14:03:17.816" v="2630" actId="20577"/>
        <pc:sldMkLst>
          <pc:docMk/>
          <pc:sldMk cId="1628579066" sldId="2141411944"/>
        </pc:sldMkLst>
      </pc:sldChg>
      <pc:sldChg chg="modSp add mod">
        <pc:chgData name="Lisa Wicker" userId="d73f9a3b-4001-4edd-a4f0-71cd44c8aa87" providerId="ADAL" clId="{733A31D7-FEBC-4246-96D5-43433315EE6E}" dt="2025-04-14T20:24:00.281" v="3416" actId="6549"/>
        <pc:sldMkLst>
          <pc:docMk/>
          <pc:sldMk cId="3510567959" sldId="2141411945"/>
        </pc:sldMkLst>
      </pc:sldChg>
      <pc:sldChg chg="modSp add mod">
        <pc:chgData name="Lisa Wicker" userId="d73f9a3b-4001-4edd-a4f0-71cd44c8aa87" providerId="ADAL" clId="{733A31D7-FEBC-4246-96D5-43433315EE6E}" dt="2025-04-14T20:19:22.073" v="3398" actId="20577"/>
        <pc:sldMkLst>
          <pc:docMk/>
          <pc:sldMk cId="73134184" sldId="2141411946"/>
        </pc:sldMkLst>
      </pc:sldChg>
      <pc:sldChg chg="modSp add mod">
        <pc:chgData name="Lisa Wicker" userId="d73f9a3b-4001-4edd-a4f0-71cd44c8aa87" providerId="ADAL" clId="{733A31D7-FEBC-4246-96D5-43433315EE6E}" dt="2025-04-14T20:20:09.098" v="3400" actId="6549"/>
        <pc:sldMkLst>
          <pc:docMk/>
          <pc:sldMk cId="3531289744" sldId="2141411947"/>
        </pc:sldMkLst>
      </pc:sldChg>
      <pc:sldChg chg="modSp add del mod">
        <pc:chgData name="Lisa Wicker" userId="d73f9a3b-4001-4edd-a4f0-71cd44c8aa87" providerId="ADAL" clId="{733A31D7-FEBC-4246-96D5-43433315EE6E}" dt="2025-04-10T21:04:40.569" v="1808" actId="2696"/>
        <pc:sldMkLst>
          <pc:docMk/>
          <pc:sldMk cId="2323983483" sldId="2141411948"/>
        </pc:sldMkLst>
      </pc:sldChg>
      <pc:sldChg chg="modSp add mod ord">
        <pc:chgData name="Lisa Wicker" userId="d73f9a3b-4001-4edd-a4f0-71cd44c8aa87" providerId="ADAL" clId="{733A31D7-FEBC-4246-96D5-43433315EE6E}" dt="2025-04-11T13:59:54.298" v="2433" actId="5793"/>
        <pc:sldMkLst>
          <pc:docMk/>
          <pc:sldMk cId="2937244225" sldId="2141411948"/>
        </pc:sldMkLst>
      </pc:sldChg>
      <pc:sldChg chg="modSp add mod">
        <pc:chgData name="Lisa Wicker" userId="d73f9a3b-4001-4edd-a4f0-71cd44c8aa87" providerId="ADAL" clId="{733A31D7-FEBC-4246-96D5-43433315EE6E}" dt="2025-04-14T20:25:12.437" v="3418" actId="6549"/>
        <pc:sldMkLst>
          <pc:docMk/>
          <pc:sldMk cId="1925822567" sldId="2141411949"/>
        </pc:sldMkLst>
      </pc:sldChg>
      <pc:sldChg chg="modSp add mod">
        <pc:chgData name="Lisa Wicker" userId="d73f9a3b-4001-4edd-a4f0-71cd44c8aa87" providerId="ADAL" clId="{733A31D7-FEBC-4246-96D5-43433315EE6E}" dt="2025-04-14T20:26:34.944" v="3421" actId="6549"/>
        <pc:sldMkLst>
          <pc:docMk/>
          <pc:sldMk cId="1375571640" sldId="2141411950"/>
        </pc:sldMkLst>
      </pc:sldChg>
      <pc:sldChg chg="modSp add mod ord">
        <pc:chgData name="Lisa Wicker" userId="d73f9a3b-4001-4edd-a4f0-71cd44c8aa87" providerId="ADAL" clId="{733A31D7-FEBC-4246-96D5-43433315EE6E}" dt="2025-04-14T20:21:21.458" v="3415" actId="20577"/>
        <pc:sldMkLst>
          <pc:docMk/>
          <pc:sldMk cId="2831311151" sldId="2141411951"/>
        </pc:sldMkLst>
      </pc:sldChg>
      <pc:sldChg chg="modSp add mod ord">
        <pc:chgData name="Lisa Wicker" userId="d73f9a3b-4001-4edd-a4f0-71cd44c8aa87" providerId="ADAL" clId="{733A31D7-FEBC-4246-96D5-43433315EE6E}" dt="2025-04-15T13:23:36.599" v="3470" actId="14100"/>
        <pc:sldMkLst>
          <pc:docMk/>
          <pc:sldMk cId="2545002299" sldId="2141411952"/>
        </pc:sldMkLst>
      </pc:sldChg>
      <pc:sldChg chg="modSp add mod ord">
        <pc:chgData name="Lisa Wicker" userId="d73f9a3b-4001-4edd-a4f0-71cd44c8aa87" providerId="ADAL" clId="{733A31D7-FEBC-4246-96D5-43433315EE6E}" dt="2025-04-11T19:45:28.913" v="3062" actId="6549"/>
        <pc:sldMkLst>
          <pc:docMk/>
          <pc:sldMk cId="1552872746" sldId="2141411953"/>
        </pc:sldMkLst>
      </pc:sldChg>
      <pc:sldChg chg="modSp add mod ord">
        <pc:chgData name="Lisa Wicker" userId="d73f9a3b-4001-4edd-a4f0-71cd44c8aa87" providerId="ADAL" clId="{733A31D7-FEBC-4246-96D5-43433315EE6E}" dt="2025-04-11T20:52:29.676" v="3195" actId="20577"/>
        <pc:sldMkLst>
          <pc:docMk/>
          <pc:sldMk cId="578705288" sldId="2141411954"/>
        </pc:sldMkLst>
      </pc:sldChg>
      <pc:sldChg chg="modSp add mod ord">
        <pc:chgData name="Lisa Wicker" userId="d73f9a3b-4001-4edd-a4f0-71cd44c8aa87" providerId="ADAL" clId="{733A31D7-FEBC-4246-96D5-43433315EE6E}" dt="2025-04-15T18:33:21.715" v="3513" actId="20577"/>
        <pc:sldMkLst>
          <pc:docMk/>
          <pc:sldMk cId="2343804258" sldId="2141411955"/>
        </pc:sldMkLst>
      </pc:sldChg>
      <pc:sldChg chg="add del">
        <pc:chgData name="Lisa Wicker" userId="d73f9a3b-4001-4edd-a4f0-71cd44c8aa87" providerId="ADAL" clId="{733A31D7-FEBC-4246-96D5-43433315EE6E}" dt="2025-04-14T20:53:29.662" v="3431" actId="2696"/>
        <pc:sldMkLst>
          <pc:docMk/>
          <pc:sldMk cId="3405177143" sldId="2141411957"/>
        </pc:sldMkLst>
      </pc:sldChg>
    </pc:docChg>
  </pc:docChgLst>
  <pc:docChgLst>
    <pc:chgData name="Lisa Wicker" userId="d73f9a3b-4001-4edd-a4f0-71cd44c8aa87" providerId="ADAL" clId="{D74F6785-0DD3-4428-B04D-1587DBEBA519}"/>
    <pc:docChg chg="undo custSel addSld delSld modSld delMainMaster">
      <pc:chgData name="Lisa Wicker" userId="d73f9a3b-4001-4edd-a4f0-71cd44c8aa87" providerId="ADAL" clId="{D74F6785-0DD3-4428-B04D-1587DBEBA519}" dt="2025-08-27T18:57:40.641" v="329" actId="6549"/>
      <pc:docMkLst>
        <pc:docMk/>
      </pc:docMkLst>
      <pc:sldChg chg="modSp add mod">
        <pc:chgData name="Lisa Wicker" userId="d73f9a3b-4001-4edd-a4f0-71cd44c8aa87" providerId="ADAL" clId="{D74F6785-0DD3-4428-B04D-1587DBEBA519}" dt="2025-08-26T18:02:25.963" v="327" actId="20577"/>
        <pc:sldMkLst>
          <pc:docMk/>
          <pc:sldMk cId="2074312196" sldId="256"/>
        </pc:sldMkLst>
        <pc:spChg chg="mod">
          <ac:chgData name="Lisa Wicker" userId="d73f9a3b-4001-4edd-a4f0-71cd44c8aa87" providerId="ADAL" clId="{D74F6785-0DD3-4428-B04D-1587DBEBA519}" dt="2025-08-26T18:02:25.963" v="327" actId="20577"/>
          <ac:spMkLst>
            <pc:docMk/>
            <pc:sldMk cId="2074312196" sldId="256"/>
            <ac:spMk id="2" creationId="{362462D6-8B98-C4CA-1601-DEB49CE347FE}"/>
          </ac:spMkLst>
        </pc:spChg>
        <pc:spChg chg="mod">
          <ac:chgData name="Lisa Wicker" userId="d73f9a3b-4001-4edd-a4f0-71cd44c8aa87" providerId="ADAL" clId="{D74F6785-0DD3-4428-B04D-1587DBEBA519}" dt="2025-08-26T17:46:24.366" v="247" actId="20577"/>
          <ac:spMkLst>
            <pc:docMk/>
            <pc:sldMk cId="2074312196" sldId="256"/>
            <ac:spMk id="3" creationId="{DD2C7909-8FCA-2C4C-0C19-228AF695DDF2}"/>
          </ac:spMkLst>
        </pc:spChg>
      </pc:sldChg>
      <pc:sldChg chg="del">
        <pc:chgData name="Lisa Wicker" userId="d73f9a3b-4001-4edd-a4f0-71cd44c8aa87" providerId="ADAL" clId="{D74F6785-0DD3-4428-B04D-1587DBEBA519}" dt="2025-08-26T17:34:04.339" v="1" actId="2696"/>
        <pc:sldMkLst>
          <pc:docMk/>
          <pc:sldMk cId="0" sldId="257"/>
        </pc:sldMkLst>
      </pc:sldChg>
      <pc:sldChg chg="add del">
        <pc:chgData name="Lisa Wicker" userId="d73f9a3b-4001-4edd-a4f0-71cd44c8aa87" providerId="ADAL" clId="{D74F6785-0DD3-4428-B04D-1587DBEBA519}" dt="2025-08-26T17:46:30.556" v="248" actId="2696"/>
        <pc:sldMkLst>
          <pc:docMk/>
          <pc:sldMk cId="1097250580" sldId="257"/>
        </pc:sldMkLst>
      </pc:sldChg>
      <pc:sldChg chg="del">
        <pc:chgData name="Lisa Wicker" userId="d73f9a3b-4001-4edd-a4f0-71cd44c8aa87" providerId="ADAL" clId="{D74F6785-0DD3-4428-B04D-1587DBEBA519}" dt="2025-08-26T17:34:04.339" v="1" actId="2696"/>
        <pc:sldMkLst>
          <pc:docMk/>
          <pc:sldMk cId="0" sldId="258"/>
        </pc:sldMkLst>
      </pc:sldChg>
      <pc:sldChg chg="del">
        <pc:chgData name="Lisa Wicker" userId="d73f9a3b-4001-4edd-a4f0-71cd44c8aa87" providerId="ADAL" clId="{D74F6785-0DD3-4428-B04D-1587DBEBA519}" dt="2025-08-26T17:34:13.377" v="2" actId="2696"/>
        <pc:sldMkLst>
          <pc:docMk/>
          <pc:sldMk cId="0" sldId="260"/>
        </pc:sldMkLst>
      </pc:sldChg>
      <pc:sldChg chg="del">
        <pc:chgData name="Lisa Wicker" userId="d73f9a3b-4001-4edd-a4f0-71cd44c8aa87" providerId="ADAL" clId="{D74F6785-0DD3-4428-B04D-1587DBEBA519}" dt="2025-08-26T17:34:13.377" v="2" actId="2696"/>
        <pc:sldMkLst>
          <pc:docMk/>
          <pc:sldMk cId="0" sldId="261"/>
        </pc:sldMkLst>
      </pc:sldChg>
      <pc:sldChg chg="del">
        <pc:chgData name="Lisa Wicker" userId="d73f9a3b-4001-4edd-a4f0-71cd44c8aa87" providerId="ADAL" clId="{D74F6785-0DD3-4428-B04D-1587DBEBA519}" dt="2025-08-26T17:34:13.377" v="2" actId="2696"/>
        <pc:sldMkLst>
          <pc:docMk/>
          <pc:sldMk cId="0" sldId="262"/>
        </pc:sldMkLst>
      </pc:sldChg>
      <pc:sldChg chg="del">
        <pc:chgData name="Lisa Wicker" userId="d73f9a3b-4001-4edd-a4f0-71cd44c8aa87" providerId="ADAL" clId="{D74F6785-0DD3-4428-B04D-1587DBEBA519}" dt="2025-08-26T17:34:13.377" v="2" actId="2696"/>
        <pc:sldMkLst>
          <pc:docMk/>
          <pc:sldMk cId="0" sldId="263"/>
        </pc:sldMkLst>
      </pc:sldChg>
      <pc:sldChg chg="del">
        <pc:chgData name="Lisa Wicker" userId="d73f9a3b-4001-4edd-a4f0-71cd44c8aa87" providerId="ADAL" clId="{D74F6785-0DD3-4428-B04D-1587DBEBA519}" dt="2025-08-26T17:34:13.377" v="2" actId="2696"/>
        <pc:sldMkLst>
          <pc:docMk/>
          <pc:sldMk cId="0" sldId="264"/>
        </pc:sldMkLst>
      </pc:sldChg>
      <pc:sldChg chg="del">
        <pc:chgData name="Lisa Wicker" userId="d73f9a3b-4001-4edd-a4f0-71cd44c8aa87" providerId="ADAL" clId="{D74F6785-0DD3-4428-B04D-1587DBEBA519}" dt="2025-08-26T17:35:45.962" v="12" actId="2696"/>
        <pc:sldMkLst>
          <pc:docMk/>
          <pc:sldMk cId="2614811992" sldId="265"/>
        </pc:sldMkLst>
      </pc:sldChg>
      <pc:sldChg chg="del">
        <pc:chgData name="Lisa Wicker" userId="d73f9a3b-4001-4edd-a4f0-71cd44c8aa87" providerId="ADAL" clId="{D74F6785-0DD3-4428-B04D-1587DBEBA519}" dt="2025-08-26T17:34:23.507" v="3" actId="2696"/>
        <pc:sldMkLst>
          <pc:docMk/>
          <pc:sldMk cId="0" sldId="266"/>
        </pc:sldMkLst>
      </pc:sldChg>
      <pc:sldChg chg="del">
        <pc:chgData name="Lisa Wicker" userId="d73f9a3b-4001-4edd-a4f0-71cd44c8aa87" providerId="ADAL" clId="{D74F6785-0DD3-4428-B04D-1587DBEBA519}" dt="2025-08-26T17:34:23.507" v="3" actId="2696"/>
        <pc:sldMkLst>
          <pc:docMk/>
          <pc:sldMk cId="0" sldId="268"/>
        </pc:sldMkLst>
      </pc:sldChg>
      <pc:sldChg chg="del">
        <pc:chgData name="Lisa Wicker" userId="d73f9a3b-4001-4edd-a4f0-71cd44c8aa87" providerId="ADAL" clId="{D74F6785-0DD3-4428-B04D-1587DBEBA519}" dt="2025-08-26T17:34:23.507" v="3" actId="2696"/>
        <pc:sldMkLst>
          <pc:docMk/>
          <pc:sldMk cId="0" sldId="269"/>
        </pc:sldMkLst>
      </pc:sldChg>
      <pc:sldChg chg="modSp mod">
        <pc:chgData name="Lisa Wicker" userId="d73f9a3b-4001-4edd-a4f0-71cd44c8aa87" providerId="ADAL" clId="{D74F6785-0DD3-4428-B04D-1587DBEBA519}" dt="2025-08-27T18:57:40.641" v="329" actId="6549"/>
        <pc:sldMkLst>
          <pc:docMk/>
          <pc:sldMk cId="196280172" sldId="270"/>
        </pc:sldMkLst>
        <pc:spChg chg="mod">
          <ac:chgData name="Lisa Wicker" userId="d73f9a3b-4001-4edd-a4f0-71cd44c8aa87" providerId="ADAL" clId="{D74F6785-0DD3-4428-B04D-1587DBEBA519}" dt="2025-08-27T18:57:40.641" v="329" actId="6549"/>
          <ac:spMkLst>
            <pc:docMk/>
            <pc:sldMk cId="196280172" sldId="270"/>
            <ac:spMk id="5" creationId="{F3A74CAE-7AAF-8BBD-43CF-D7854D8D255C}"/>
          </ac:spMkLst>
        </pc:spChg>
      </pc:sldChg>
      <pc:sldChg chg="del">
        <pc:chgData name="Lisa Wicker" userId="d73f9a3b-4001-4edd-a4f0-71cd44c8aa87" providerId="ADAL" clId="{D74F6785-0DD3-4428-B04D-1587DBEBA519}" dt="2025-08-26T17:34:23.507" v="3" actId="2696"/>
        <pc:sldMkLst>
          <pc:docMk/>
          <pc:sldMk cId="0" sldId="271"/>
        </pc:sldMkLst>
      </pc:sldChg>
      <pc:sldChg chg="del">
        <pc:chgData name="Lisa Wicker" userId="d73f9a3b-4001-4edd-a4f0-71cd44c8aa87" providerId="ADAL" clId="{D74F6785-0DD3-4428-B04D-1587DBEBA519}" dt="2025-08-26T17:34:23.507" v="3" actId="2696"/>
        <pc:sldMkLst>
          <pc:docMk/>
          <pc:sldMk cId="0" sldId="272"/>
        </pc:sldMkLst>
      </pc:sldChg>
      <pc:sldChg chg="del">
        <pc:chgData name="Lisa Wicker" userId="d73f9a3b-4001-4edd-a4f0-71cd44c8aa87" providerId="ADAL" clId="{D74F6785-0DD3-4428-B04D-1587DBEBA519}" dt="2025-08-26T17:34:23.507" v="3" actId="2696"/>
        <pc:sldMkLst>
          <pc:docMk/>
          <pc:sldMk cId="0" sldId="273"/>
        </pc:sldMkLst>
      </pc:sldChg>
      <pc:sldChg chg="del">
        <pc:chgData name="Lisa Wicker" userId="d73f9a3b-4001-4edd-a4f0-71cd44c8aa87" providerId="ADAL" clId="{D74F6785-0DD3-4428-B04D-1587DBEBA519}" dt="2025-08-26T17:34:38.009" v="4" actId="2696"/>
        <pc:sldMkLst>
          <pc:docMk/>
          <pc:sldMk cId="0" sldId="274"/>
        </pc:sldMkLst>
      </pc:sldChg>
      <pc:sldChg chg="addSp delSp modSp mod modClrScheme chgLayout">
        <pc:chgData name="Lisa Wicker" userId="d73f9a3b-4001-4edd-a4f0-71cd44c8aa87" providerId="ADAL" clId="{D74F6785-0DD3-4428-B04D-1587DBEBA519}" dt="2025-08-26T17:48:08.552" v="312" actId="14100"/>
        <pc:sldMkLst>
          <pc:docMk/>
          <pc:sldMk cId="544235708" sldId="275"/>
        </pc:sldMkLst>
        <pc:spChg chg="add del mod ord">
          <ac:chgData name="Lisa Wicker" userId="d73f9a3b-4001-4edd-a4f0-71cd44c8aa87" providerId="ADAL" clId="{D74F6785-0DD3-4428-B04D-1587DBEBA519}" dt="2025-08-26T17:43:12.631" v="86" actId="700"/>
          <ac:spMkLst>
            <pc:docMk/>
            <pc:sldMk cId="544235708" sldId="275"/>
            <ac:spMk id="2" creationId="{ADA31CE8-9882-26E9-84D5-1E00A5E0C09E}"/>
          </ac:spMkLst>
        </pc:spChg>
        <pc:spChg chg="add del mod ord">
          <ac:chgData name="Lisa Wicker" userId="d73f9a3b-4001-4edd-a4f0-71cd44c8aa87" providerId="ADAL" clId="{D74F6785-0DD3-4428-B04D-1587DBEBA519}" dt="2025-08-26T17:43:12.631" v="86" actId="700"/>
          <ac:spMkLst>
            <pc:docMk/>
            <pc:sldMk cId="544235708" sldId="275"/>
            <ac:spMk id="4" creationId="{C6BEF62D-32CA-58E1-C5C5-7DD4242B90A1}"/>
          </ac:spMkLst>
        </pc:spChg>
        <pc:spChg chg="add del mod ord">
          <ac:chgData name="Lisa Wicker" userId="d73f9a3b-4001-4edd-a4f0-71cd44c8aa87" providerId="ADAL" clId="{D74F6785-0DD3-4428-B04D-1587DBEBA519}" dt="2025-08-26T17:43:40.737" v="91" actId="478"/>
          <ac:spMkLst>
            <pc:docMk/>
            <pc:sldMk cId="544235708" sldId="275"/>
            <ac:spMk id="5" creationId="{D0D874F4-7482-C1D8-C77D-1DCF28F5713F}"/>
          </ac:spMkLst>
        </pc:spChg>
        <pc:spChg chg="add mod ord">
          <ac:chgData name="Lisa Wicker" userId="d73f9a3b-4001-4edd-a4f0-71cd44c8aa87" providerId="ADAL" clId="{D74F6785-0DD3-4428-B04D-1587DBEBA519}" dt="2025-08-26T17:48:08.552" v="312" actId="14100"/>
          <ac:spMkLst>
            <pc:docMk/>
            <pc:sldMk cId="544235708" sldId="275"/>
            <ac:spMk id="6" creationId="{4CDC032A-12CC-F935-B57F-C9C347401655}"/>
          </ac:spMkLst>
        </pc:spChg>
        <pc:picChg chg="mod">
          <ac:chgData name="Lisa Wicker" userId="d73f9a3b-4001-4edd-a4f0-71cd44c8aa87" providerId="ADAL" clId="{D74F6785-0DD3-4428-B04D-1587DBEBA519}" dt="2025-08-26T17:43:52.494" v="95" actId="14100"/>
          <ac:picMkLst>
            <pc:docMk/>
            <pc:sldMk cId="544235708" sldId="275"/>
            <ac:picMk id="18" creationId="{1DE75229-5F5B-65CA-EE71-D6464D9646B0}"/>
          </ac:picMkLst>
        </pc:picChg>
      </pc:sldChg>
      <pc:sldChg chg="del">
        <pc:chgData name="Lisa Wicker" userId="d73f9a3b-4001-4edd-a4f0-71cd44c8aa87" providerId="ADAL" clId="{D74F6785-0DD3-4428-B04D-1587DBEBA519}" dt="2025-08-26T17:34:38.009" v="4" actId="2696"/>
        <pc:sldMkLst>
          <pc:docMk/>
          <pc:sldMk cId="0" sldId="276"/>
        </pc:sldMkLst>
      </pc:sldChg>
      <pc:sldChg chg="del">
        <pc:chgData name="Lisa Wicker" userId="d73f9a3b-4001-4edd-a4f0-71cd44c8aa87" providerId="ADAL" clId="{D74F6785-0DD3-4428-B04D-1587DBEBA519}" dt="2025-08-26T17:33:56.538" v="0" actId="2696"/>
        <pc:sldMkLst>
          <pc:docMk/>
          <pc:sldMk cId="3825458928" sldId="277"/>
        </pc:sldMkLst>
      </pc:sldChg>
      <pc:sldChg chg="del">
        <pc:chgData name="Lisa Wicker" userId="d73f9a3b-4001-4edd-a4f0-71cd44c8aa87" providerId="ADAL" clId="{D74F6785-0DD3-4428-B04D-1587DBEBA519}" dt="2025-08-26T17:34:38.009" v="4" actId="2696"/>
        <pc:sldMkLst>
          <pc:docMk/>
          <pc:sldMk cId="0" sldId="278"/>
        </pc:sldMkLst>
      </pc:sldChg>
      <pc:sldChg chg="del">
        <pc:chgData name="Lisa Wicker" userId="d73f9a3b-4001-4edd-a4f0-71cd44c8aa87" providerId="ADAL" clId="{D74F6785-0DD3-4428-B04D-1587DBEBA519}" dt="2025-08-26T17:34:38.009" v="4" actId="2696"/>
        <pc:sldMkLst>
          <pc:docMk/>
          <pc:sldMk cId="0" sldId="279"/>
        </pc:sldMkLst>
      </pc:sldChg>
      <pc:sldChg chg="del">
        <pc:chgData name="Lisa Wicker" userId="d73f9a3b-4001-4edd-a4f0-71cd44c8aa87" providerId="ADAL" clId="{D74F6785-0DD3-4428-B04D-1587DBEBA519}" dt="2025-08-26T17:34:38.009" v="4" actId="2696"/>
        <pc:sldMkLst>
          <pc:docMk/>
          <pc:sldMk cId="0" sldId="280"/>
        </pc:sldMkLst>
      </pc:sldChg>
      <pc:sldChg chg="del">
        <pc:chgData name="Lisa Wicker" userId="d73f9a3b-4001-4edd-a4f0-71cd44c8aa87" providerId="ADAL" clId="{D74F6785-0DD3-4428-B04D-1587DBEBA519}" dt="2025-08-26T17:34:38.009" v="4" actId="2696"/>
        <pc:sldMkLst>
          <pc:docMk/>
          <pc:sldMk cId="0" sldId="281"/>
        </pc:sldMkLst>
      </pc:sldChg>
      <pc:sldChg chg="del">
        <pc:chgData name="Lisa Wicker" userId="d73f9a3b-4001-4edd-a4f0-71cd44c8aa87" providerId="ADAL" clId="{D74F6785-0DD3-4428-B04D-1587DBEBA519}" dt="2025-08-26T17:34:38.009" v="4" actId="2696"/>
        <pc:sldMkLst>
          <pc:docMk/>
          <pc:sldMk cId="0" sldId="282"/>
        </pc:sldMkLst>
      </pc:sldChg>
      <pc:sldChg chg="del">
        <pc:chgData name="Lisa Wicker" userId="d73f9a3b-4001-4edd-a4f0-71cd44c8aa87" providerId="ADAL" clId="{D74F6785-0DD3-4428-B04D-1587DBEBA519}" dt="2025-08-26T17:34:43.403" v="5" actId="2696"/>
        <pc:sldMkLst>
          <pc:docMk/>
          <pc:sldMk cId="0" sldId="283"/>
        </pc:sldMkLst>
      </pc:sldChg>
      <pc:sldChg chg="del">
        <pc:chgData name="Lisa Wicker" userId="d73f9a3b-4001-4edd-a4f0-71cd44c8aa87" providerId="ADAL" clId="{D74F6785-0DD3-4428-B04D-1587DBEBA519}" dt="2025-08-26T17:34:43.403" v="5" actId="2696"/>
        <pc:sldMkLst>
          <pc:docMk/>
          <pc:sldMk cId="0" sldId="284"/>
        </pc:sldMkLst>
      </pc:sldChg>
      <pc:sldChg chg="del">
        <pc:chgData name="Lisa Wicker" userId="d73f9a3b-4001-4edd-a4f0-71cd44c8aa87" providerId="ADAL" clId="{D74F6785-0DD3-4428-B04D-1587DBEBA519}" dt="2025-08-26T17:34:04.339" v="1" actId="2696"/>
        <pc:sldMkLst>
          <pc:docMk/>
          <pc:sldMk cId="469470478" sldId="2134804612"/>
        </pc:sldMkLst>
      </pc:sldChg>
      <pc:sldChg chg="addSp delSp modSp mod modClrScheme chgLayout">
        <pc:chgData name="Lisa Wicker" userId="d73f9a3b-4001-4edd-a4f0-71cd44c8aa87" providerId="ADAL" clId="{D74F6785-0DD3-4428-B04D-1587DBEBA519}" dt="2025-08-26T17:41:37.826" v="77" actId="1076"/>
        <pc:sldMkLst>
          <pc:docMk/>
          <pc:sldMk cId="1369557180" sldId="2134804615"/>
        </pc:sldMkLst>
        <pc:spChg chg="add del mod ord">
          <ac:chgData name="Lisa Wicker" userId="d73f9a3b-4001-4edd-a4f0-71cd44c8aa87" providerId="ADAL" clId="{D74F6785-0DD3-4428-B04D-1587DBEBA519}" dt="2025-08-26T17:40:35.145" v="71" actId="700"/>
          <ac:spMkLst>
            <pc:docMk/>
            <pc:sldMk cId="1369557180" sldId="2134804615"/>
            <ac:spMk id="2" creationId="{F4AEEB0A-94B6-E346-1EF3-735AA1B02CC2}"/>
          </ac:spMkLst>
        </pc:spChg>
        <pc:spChg chg="add del mod ord">
          <ac:chgData name="Lisa Wicker" userId="d73f9a3b-4001-4edd-a4f0-71cd44c8aa87" providerId="ADAL" clId="{D74F6785-0DD3-4428-B04D-1587DBEBA519}" dt="2025-08-26T17:40:35.145" v="71" actId="700"/>
          <ac:spMkLst>
            <pc:docMk/>
            <pc:sldMk cId="1369557180" sldId="2134804615"/>
            <ac:spMk id="3" creationId="{9E3D62EC-E83F-20C9-3831-A175476FBD49}"/>
          </ac:spMkLst>
        </pc:spChg>
        <pc:spChg chg="add del mod ord">
          <ac:chgData name="Lisa Wicker" userId="d73f9a3b-4001-4edd-a4f0-71cd44c8aa87" providerId="ADAL" clId="{D74F6785-0DD3-4428-B04D-1587DBEBA519}" dt="2025-08-26T17:40:57.561" v="73" actId="700"/>
          <ac:spMkLst>
            <pc:docMk/>
            <pc:sldMk cId="1369557180" sldId="2134804615"/>
            <ac:spMk id="4" creationId="{4DEF47AA-FE4B-4AD5-98DF-86B048F41A52}"/>
          </ac:spMkLst>
        </pc:spChg>
        <pc:spChg chg="mod">
          <ac:chgData name="Lisa Wicker" userId="d73f9a3b-4001-4edd-a4f0-71cd44c8aa87" providerId="ADAL" clId="{D74F6785-0DD3-4428-B04D-1587DBEBA519}" dt="2025-08-26T17:41:34.151" v="76" actId="14100"/>
          <ac:spMkLst>
            <pc:docMk/>
            <pc:sldMk cId="1369557180" sldId="2134804615"/>
            <ac:spMk id="5" creationId="{C3B355B4-1FAB-79CA-A1E3-6F2A6F8A7F08}"/>
          </ac:spMkLst>
        </pc:spChg>
        <pc:spChg chg="add del mod ord">
          <ac:chgData name="Lisa Wicker" userId="d73f9a3b-4001-4edd-a4f0-71cd44c8aa87" providerId="ADAL" clId="{D74F6785-0DD3-4428-B04D-1587DBEBA519}" dt="2025-08-26T17:40:57.561" v="73" actId="700"/>
          <ac:spMkLst>
            <pc:docMk/>
            <pc:sldMk cId="1369557180" sldId="2134804615"/>
            <ac:spMk id="7" creationId="{F45D8FD4-6A6B-00E8-1E3D-C8DDA3DDC9E3}"/>
          </ac:spMkLst>
        </pc:spChg>
        <pc:picChg chg="mod">
          <ac:chgData name="Lisa Wicker" userId="d73f9a3b-4001-4edd-a4f0-71cd44c8aa87" providerId="ADAL" clId="{D74F6785-0DD3-4428-B04D-1587DBEBA519}" dt="2025-08-26T17:41:37.826" v="77" actId="1076"/>
          <ac:picMkLst>
            <pc:docMk/>
            <pc:sldMk cId="1369557180" sldId="2134804615"/>
            <ac:picMk id="8" creationId="{C2FE4ACE-E70A-8DC6-F53B-09DBC65DD75B}"/>
          </ac:picMkLst>
        </pc:picChg>
      </pc:sldChg>
      <pc:sldChg chg="del">
        <pc:chgData name="Lisa Wicker" userId="d73f9a3b-4001-4edd-a4f0-71cd44c8aa87" providerId="ADAL" clId="{D74F6785-0DD3-4428-B04D-1587DBEBA519}" dt="2025-08-26T17:34:43.403" v="5" actId="2696"/>
        <pc:sldMkLst>
          <pc:docMk/>
          <pc:sldMk cId="2001021971" sldId="2134804616"/>
        </pc:sldMkLst>
      </pc:sldChg>
      <pc:sldChg chg="del">
        <pc:chgData name="Lisa Wicker" userId="d73f9a3b-4001-4edd-a4f0-71cd44c8aa87" providerId="ADAL" clId="{D74F6785-0DD3-4428-B04D-1587DBEBA519}" dt="2025-08-26T17:34:50.279" v="6" actId="2696"/>
        <pc:sldMkLst>
          <pc:docMk/>
          <pc:sldMk cId="3133813137" sldId="2134804624"/>
        </pc:sldMkLst>
      </pc:sldChg>
      <pc:sldChg chg="del">
        <pc:chgData name="Lisa Wicker" userId="d73f9a3b-4001-4edd-a4f0-71cd44c8aa87" providerId="ADAL" clId="{D74F6785-0DD3-4428-B04D-1587DBEBA519}" dt="2025-08-26T17:35:34.436" v="10" actId="2696"/>
        <pc:sldMkLst>
          <pc:docMk/>
          <pc:sldMk cId="1553799637" sldId="2134804625"/>
        </pc:sldMkLst>
      </pc:sldChg>
      <pc:sldChg chg="del">
        <pc:chgData name="Lisa Wicker" userId="d73f9a3b-4001-4edd-a4f0-71cd44c8aa87" providerId="ADAL" clId="{D74F6785-0DD3-4428-B04D-1587DBEBA519}" dt="2025-08-26T17:33:56.538" v="0" actId="2696"/>
        <pc:sldMkLst>
          <pc:docMk/>
          <pc:sldMk cId="2071922434" sldId="2141411900"/>
        </pc:sldMkLst>
      </pc:sldChg>
      <pc:sldChg chg="del">
        <pc:chgData name="Lisa Wicker" userId="d73f9a3b-4001-4edd-a4f0-71cd44c8aa87" providerId="ADAL" clId="{D74F6785-0DD3-4428-B04D-1587DBEBA519}" dt="2025-08-26T17:35:39.388" v="11" actId="2696"/>
        <pc:sldMkLst>
          <pc:docMk/>
          <pc:sldMk cId="1380912965" sldId="2141411920"/>
        </pc:sldMkLst>
      </pc:sldChg>
      <pc:sldChg chg="del">
        <pc:chgData name="Lisa Wicker" userId="d73f9a3b-4001-4edd-a4f0-71cd44c8aa87" providerId="ADAL" clId="{D74F6785-0DD3-4428-B04D-1587DBEBA519}" dt="2025-08-26T17:34:50.279" v="6" actId="2696"/>
        <pc:sldMkLst>
          <pc:docMk/>
          <pc:sldMk cId="2271315985" sldId="2141411921"/>
        </pc:sldMkLst>
      </pc:sldChg>
      <pc:sldChg chg="del">
        <pc:chgData name="Lisa Wicker" userId="d73f9a3b-4001-4edd-a4f0-71cd44c8aa87" providerId="ADAL" clId="{D74F6785-0DD3-4428-B04D-1587DBEBA519}" dt="2025-08-26T17:35:09.595" v="7" actId="2696"/>
        <pc:sldMkLst>
          <pc:docMk/>
          <pc:sldMk cId="2368651254" sldId="2141411922"/>
        </pc:sldMkLst>
      </pc:sldChg>
      <pc:sldChg chg="del">
        <pc:chgData name="Lisa Wicker" userId="d73f9a3b-4001-4edd-a4f0-71cd44c8aa87" providerId="ADAL" clId="{D74F6785-0DD3-4428-B04D-1587DBEBA519}" dt="2025-08-26T17:35:09.595" v="7" actId="2696"/>
        <pc:sldMkLst>
          <pc:docMk/>
          <pc:sldMk cId="3591572000" sldId="2141411926"/>
        </pc:sldMkLst>
      </pc:sldChg>
      <pc:sldChg chg="del">
        <pc:chgData name="Lisa Wicker" userId="d73f9a3b-4001-4edd-a4f0-71cd44c8aa87" providerId="ADAL" clId="{D74F6785-0DD3-4428-B04D-1587DBEBA519}" dt="2025-08-26T17:33:56.538" v="0" actId="2696"/>
        <pc:sldMkLst>
          <pc:docMk/>
          <pc:sldMk cId="787296186" sldId="2141411928"/>
        </pc:sldMkLst>
      </pc:sldChg>
      <pc:sldChg chg="del">
        <pc:chgData name="Lisa Wicker" userId="d73f9a3b-4001-4edd-a4f0-71cd44c8aa87" providerId="ADAL" clId="{D74F6785-0DD3-4428-B04D-1587DBEBA519}" dt="2025-08-26T17:35:09.595" v="7" actId="2696"/>
        <pc:sldMkLst>
          <pc:docMk/>
          <pc:sldMk cId="2344679274" sldId="2141411929"/>
        </pc:sldMkLst>
      </pc:sldChg>
      <pc:sldChg chg="del">
        <pc:chgData name="Lisa Wicker" userId="d73f9a3b-4001-4edd-a4f0-71cd44c8aa87" providerId="ADAL" clId="{D74F6785-0DD3-4428-B04D-1587DBEBA519}" dt="2025-08-26T17:35:19.730" v="8" actId="2696"/>
        <pc:sldMkLst>
          <pc:docMk/>
          <pc:sldMk cId="3994317608" sldId="2141411930"/>
        </pc:sldMkLst>
      </pc:sldChg>
      <pc:sldChg chg="addSp delSp modSp add del mod modClrScheme chgLayout">
        <pc:chgData name="Lisa Wicker" userId="d73f9a3b-4001-4edd-a4f0-71cd44c8aa87" providerId="ADAL" clId="{D74F6785-0DD3-4428-B04D-1587DBEBA519}" dt="2025-08-26T17:48:20.440" v="325" actId="6549"/>
        <pc:sldMkLst>
          <pc:docMk/>
          <pc:sldMk cId="4084628151" sldId="2141411931"/>
        </pc:sldMkLst>
        <pc:spChg chg="add mod ord">
          <ac:chgData name="Lisa Wicker" userId="d73f9a3b-4001-4edd-a4f0-71cd44c8aa87" providerId="ADAL" clId="{D74F6785-0DD3-4428-B04D-1587DBEBA519}" dt="2025-08-26T17:47:42.555" v="309" actId="20577"/>
          <ac:spMkLst>
            <pc:docMk/>
            <pc:sldMk cId="4084628151" sldId="2141411931"/>
            <ac:spMk id="2" creationId="{DF91E81C-1FF1-AE13-4B20-43D0799EEE53}"/>
          </ac:spMkLst>
        </pc:spChg>
        <pc:spChg chg="mod ord">
          <ac:chgData name="Lisa Wicker" userId="d73f9a3b-4001-4edd-a4f0-71cd44c8aa87" providerId="ADAL" clId="{D74F6785-0DD3-4428-B04D-1587DBEBA519}" dt="2025-08-26T17:48:20.440" v="325" actId="6549"/>
          <ac:spMkLst>
            <pc:docMk/>
            <pc:sldMk cId="4084628151" sldId="2141411931"/>
            <ac:spMk id="6" creationId="{E868DD00-205D-0D11-5724-1E0DFBD8D85B}"/>
          </ac:spMkLst>
        </pc:spChg>
        <pc:spChg chg="del mod">
          <ac:chgData name="Lisa Wicker" userId="d73f9a3b-4001-4edd-a4f0-71cd44c8aa87" providerId="ADAL" clId="{D74F6785-0DD3-4428-B04D-1587DBEBA519}" dt="2025-08-26T17:47:37.066" v="305" actId="478"/>
          <ac:spMkLst>
            <pc:docMk/>
            <pc:sldMk cId="4084628151" sldId="2141411931"/>
            <ac:spMk id="8" creationId="{13011606-8706-215A-C2FB-01FF73CB7DBD}"/>
          </ac:spMkLst>
        </pc:spChg>
        <pc:spChg chg="mod ord">
          <ac:chgData name="Lisa Wicker" userId="d73f9a3b-4001-4edd-a4f0-71cd44c8aa87" providerId="ADAL" clId="{D74F6785-0DD3-4428-B04D-1587DBEBA519}" dt="2025-08-26T17:47:19.566" v="304" actId="700"/>
          <ac:spMkLst>
            <pc:docMk/>
            <pc:sldMk cId="4084628151" sldId="2141411931"/>
            <ac:spMk id="14" creationId="{0B9F48DB-D1CF-8CFD-C541-DB60F1A3812B}"/>
          </ac:spMkLst>
        </pc:spChg>
      </pc:sldChg>
      <pc:sldChg chg="del">
        <pc:chgData name="Lisa Wicker" userId="d73f9a3b-4001-4edd-a4f0-71cd44c8aa87" providerId="ADAL" clId="{D74F6785-0DD3-4428-B04D-1587DBEBA519}" dt="2025-08-26T17:35:26.816" v="9" actId="2696"/>
        <pc:sldMkLst>
          <pc:docMk/>
          <pc:sldMk cId="635004802" sldId="2141411932"/>
        </pc:sldMkLst>
      </pc:sldChg>
      <pc:sldChg chg="addSp delSp modSp add del mod modClrScheme chgLayout">
        <pc:chgData name="Lisa Wicker" userId="d73f9a3b-4001-4edd-a4f0-71cd44c8aa87" providerId="ADAL" clId="{D74F6785-0DD3-4428-B04D-1587DBEBA519}" dt="2025-08-26T17:45:05.037" v="99" actId="2696"/>
        <pc:sldMkLst>
          <pc:docMk/>
          <pc:sldMk cId="3019438420" sldId="2141411932"/>
        </pc:sldMkLst>
        <pc:spChg chg="add del mod ord">
          <ac:chgData name="Lisa Wicker" userId="d73f9a3b-4001-4edd-a4f0-71cd44c8aa87" providerId="ADAL" clId="{D74F6785-0DD3-4428-B04D-1587DBEBA519}" dt="2025-08-26T17:44:48.594" v="98" actId="700"/>
          <ac:spMkLst>
            <pc:docMk/>
            <pc:sldMk cId="3019438420" sldId="2141411932"/>
            <ac:spMk id="2" creationId="{ABE85198-6EA5-3257-D0F4-009A205876D5}"/>
          </ac:spMkLst>
        </pc:spChg>
        <pc:spChg chg="add del mod ord">
          <ac:chgData name="Lisa Wicker" userId="d73f9a3b-4001-4edd-a4f0-71cd44c8aa87" providerId="ADAL" clId="{D74F6785-0DD3-4428-B04D-1587DBEBA519}" dt="2025-08-26T17:44:48.594" v="98" actId="700"/>
          <ac:spMkLst>
            <pc:docMk/>
            <pc:sldMk cId="3019438420" sldId="2141411932"/>
            <ac:spMk id="3" creationId="{27E25DF5-5BE4-E725-E3DD-D002397DDA16}"/>
          </ac:spMkLst>
        </pc:spChg>
      </pc:sldChg>
      <pc:sldChg chg="del">
        <pc:chgData name="Lisa Wicker" userId="d73f9a3b-4001-4edd-a4f0-71cd44c8aa87" providerId="ADAL" clId="{D74F6785-0DD3-4428-B04D-1587DBEBA519}" dt="2025-08-26T17:35:09.595" v="7" actId="2696"/>
        <pc:sldMkLst>
          <pc:docMk/>
          <pc:sldMk cId="2551563694" sldId="2141411934"/>
        </pc:sldMkLst>
      </pc:sldChg>
      <pc:sldChg chg="del">
        <pc:chgData name="Lisa Wicker" userId="d73f9a3b-4001-4edd-a4f0-71cd44c8aa87" providerId="ADAL" clId="{D74F6785-0DD3-4428-B04D-1587DBEBA519}" dt="2025-08-26T17:34:04.339" v="1" actId="2696"/>
        <pc:sldMkLst>
          <pc:docMk/>
          <pc:sldMk cId="0" sldId="2141411935"/>
        </pc:sldMkLst>
      </pc:sldChg>
      <pc:sldChg chg="del">
        <pc:chgData name="Lisa Wicker" userId="d73f9a3b-4001-4edd-a4f0-71cd44c8aa87" providerId="ADAL" clId="{D74F6785-0DD3-4428-B04D-1587DBEBA519}" dt="2025-08-26T17:34:04.339" v="1" actId="2696"/>
        <pc:sldMkLst>
          <pc:docMk/>
          <pc:sldMk cId="0" sldId="2141411936"/>
        </pc:sldMkLst>
      </pc:sldChg>
      <pc:sldChg chg="del">
        <pc:chgData name="Lisa Wicker" userId="d73f9a3b-4001-4edd-a4f0-71cd44c8aa87" providerId="ADAL" clId="{D74F6785-0DD3-4428-B04D-1587DBEBA519}" dt="2025-08-26T17:34:13.377" v="2" actId="2696"/>
        <pc:sldMkLst>
          <pc:docMk/>
          <pc:sldMk cId="0" sldId="2141411937"/>
        </pc:sldMkLst>
      </pc:sldChg>
      <pc:sldChg chg="del">
        <pc:chgData name="Lisa Wicker" userId="d73f9a3b-4001-4edd-a4f0-71cd44c8aa87" providerId="ADAL" clId="{D74F6785-0DD3-4428-B04D-1587DBEBA519}" dt="2025-08-26T17:34:23.507" v="3" actId="2696"/>
        <pc:sldMkLst>
          <pc:docMk/>
          <pc:sldMk cId="0" sldId="2141411938"/>
        </pc:sldMkLst>
      </pc:sldChg>
      <pc:sldChg chg="del">
        <pc:chgData name="Lisa Wicker" userId="d73f9a3b-4001-4edd-a4f0-71cd44c8aa87" providerId="ADAL" clId="{D74F6785-0DD3-4428-B04D-1587DBEBA519}" dt="2025-08-26T17:34:23.507" v="3" actId="2696"/>
        <pc:sldMkLst>
          <pc:docMk/>
          <pc:sldMk cId="0" sldId="2141411939"/>
        </pc:sldMkLst>
      </pc:sldChg>
      <pc:sldChg chg="del">
        <pc:chgData name="Lisa Wicker" userId="d73f9a3b-4001-4edd-a4f0-71cd44c8aa87" providerId="ADAL" clId="{D74F6785-0DD3-4428-B04D-1587DBEBA519}" dt="2025-08-26T17:34:38.009" v="4" actId="2696"/>
        <pc:sldMkLst>
          <pc:docMk/>
          <pc:sldMk cId="0" sldId="2141411940"/>
        </pc:sldMkLst>
      </pc:sldChg>
      <pc:sldChg chg="del">
        <pc:chgData name="Lisa Wicker" userId="d73f9a3b-4001-4edd-a4f0-71cd44c8aa87" providerId="ADAL" clId="{D74F6785-0DD3-4428-B04D-1587DBEBA519}" dt="2025-08-26T17:34:38.009" v="4" actId="2696"/>
        <pc:sldMkLst>
          <pc:docMk/>
          <pc:sldMk cId="0" sldId="2141411941"/>
        </pc:sldMkLst>
      </pc:sldChg>
      <pc:sldChg chg="del">
        <pc:chgData name="Lisa Wicker" userId="d73f9a3b-4001-4edd-a4f0-71cd44c8aa87" providerId="ADAL" clId="{D74F6785-0DD3-4428-B04D-1587DBEBA519}" dt="2025-08-26T17:35:09.595" v="7" actId="2696"/>
        <pc:sldMkLst>
          <pc:docMk/>
          <pc:sldMk cId="3399818920" sldId="2141411942"/>
        </pc:sldMkLst>
      </pc:sldChg>
      <pc:sldChg chg="del">
        <pc:chgData name="Lisa Wicker" userId="d73f9a3b-4001-4edd-a4f0-71cd44c8aa87" providerId="ADAL" clId="{D74F6785-0DD3-4428-B04D-1587DBEBA519}" dt="2025-08-26T17:35:19.730" v="8" actId="2696"/>
        <pc:sldMkLst>
          <pc:docMk/>
          <pc:sldMk cId="711490754" sldId="2141411943"/>
        </pc:sldMkLst>
      </pc:sldChg>
      <pc:sldChg chg="del">
        <pc:chgData name="Lisa Wicker" userId="d73f9a3b-4001-4edd-a4f0-71cd44c8aa87" providerId="ADAL" clId="{D74F6785-0DD3-4428-B04D-1587DBEBA519}" dt="2025-08-26T17:35:09.595" v="7" actId="2696"/>
        <pc:sldMkLst>
          <pc:docMk/>
          <pc:sldMk cId="1628579066" sldId="2141411944"/>
        </pc:sldMkLst>
      </pc:sldChg>
      <pc:sldChg chg="del">
        <pc:chgData name="Lisa Wicker" userId="d73f9a3b-4001-4edd-a4f0-71cd44c8aa87" providerId="ADAL" clId="{D74F6785-0DD3-4428-B04D-1587DBEBA519}" dt="2025-08-26T17:35:26.816" v="9" actId="2696"/>
        <pc:sldMkLst>
          <pc:docMk/>
          <pc:sldMk cId="3510567959" sldId="2141411945"/>
        </pc:sldMkLst>
      </pc:sldChg>
      <pc:sldChg chg="del">
        <pc:chgData name="Lisa Wicker" userId="d73f9a3b-4001-4edd-a4f0-71cd44c8aa87" providerId="ADAL" clId="{D74F6785-0DD3-4428-B04D-1587DBEBA519}" dt="2025-08-26T17:35:19.730" v="8" actId="2696"/>
        <pc:sldMkLst>
          <pc:docMk/>
          <pc:sldMk cId="73134184" sldId="2141411946"/>
        </pc:sldMkLst>
      </pc:sldChg>
      <pc:sldChg chg="del">
        <pc:chgData name="Lisa Wicker" userId="d73f9a3b-4001-4edd-a4f0-71cd44c8aa87" providerId="ADAL" clId="{D74F6785-0DD3-4428-B04D-1587DBEBA519}" dt="2025-08-26T17:35:19.730" v="8" actId="2696"/>
        <pc:sldMkLst>
          <pc:docMk/>
          <pc:sldMk cId="3531289744" sldId="2141411947"/>
        </pc:sldMkLst>
      </pc:sldChg>
      <pc:sldChg chg="del">
        <pc:chgData name="Lisa Wicker" userId="d73f9a3b-4001-4edd-a4f0-71cd44c8aa87" providerId="ADAL" clId="{D74F6785-0DD3-4428-B04D-1587DBEBA519}" dt="2025-08-26T17:35:19.730" v="8" actId="2696"/>
        <pc:sldMkLst>
          <pc:docMk/>
          <pc:sldMk cId="2937244225" sldId="2141411948"/>
        </pc:sldMkLst>
      </pc:sldChg>
      <pc:sldChg chg="del">
        <pc:chgData name="Lisa Wicker" userId="d73f9a3b-4001-4edd-a4f0-71cd44c8aa87" providerId="ADAL" clId="{D74F6785-0DD3-4428-B04D-1587DBEBA519}" dt="2025-08-26T17:35:26.816" v="9" actId="2696"/>
        <pc:sldMkLst>
          <pc:docMk/>
          <pc:sldMk cId="1925822567" sldId="2141411949"/>
        </pc:sldMkLst>
      </pc:sldChg>
      <pc:sldChg chg="del">
        <pc:chgData name="Lisa Wicker" userId="d73f9a3b-4001-4edd-a4f0-71cd44c8aa87" providerId="ADAL" clId="{D74F6785-0DD3-4428-B04D-1587DBEBA519}" dt="2025-08-26T17:35:26.816" v="9" actId="2696"/>
        <pc:sldMkLst>
          <pc:docMk/>
          <pc:sldMk cId="1375571640" sldId="2141411950"/>
        </pc:sldMkLst>
      </pc:sldChg>
      <pc:sldChg chg="del">
        <pc:chgData name="Lisa Wicker" userId="d73f9a3b-4001-4edd-a4f0-71cd44c8aa87" providerId="ADAL" clId="{D74F6785-0DD3-4428-B04D-1587DBEBA519}" dt="2025-08-26T17:35:19.730" v="8" actId="2696"/>
        <pc:sldMkLst>
          <pc:docMk/>
          <pc:sldMk cId="2831311151" sldId="2141411951"/>
        </pc:sldMkLst>
      </pc:sldChg>
      <pc:sldChg chg="del">
        <pc:chgData name="Lisa Wicker" userId="d73f9a3b-4001-4edd-a4f0-71cd44c8aa87" providerId="ADAL" clId="{D74F6785-0DD3-4428-B04D-1587DBEBA519}" dt="2025-08-26T17:35:09.595" v="7" actId="2696"/>
        <pc:sldMkLst>
          <pc:docMk/>
          <pc:sldMk cId="2545002299" sldId="2141411952"/>
        </pc:sldMkLst>
      </pc:sldChg>
      <pc:sldChg chg="del">
        <pc:chgData name="Lisa Wicker" userId="d73f9a3b-4001-4edd-a4f0-71cd44c8aa87" providerId="ADAL" clId="{D74F6785-0DD3-4428-B04D-1587DBEBA519}" dt="2025-08-26T17:35:26.816" v="9" actId="2696"/>
        <pc:sldMkLst>
          <pc:docMk/>
          <pc:sldMk cId="1552872746" sldId="2141411953"/>
        </pc:sldMkLst>
      </pc:sldChg>
      <pc:sldChg chg="del">
        <pc:chgData name="Lisa Wicker" userId="d73f9a3b-4001-4edd-a4f0-71cd44c8aa87" providerId="ADAL" clId="{D74F6785-0DD3-4428-B04D-1587DBEBA519}" dt="2025-08-26T17:35:09.595" v="7" actId="2696"/>
        <pc:sldMkLst>
          <pc:docMk/>
          <pc:sldMk cId="578705288" sldId="2141411954"/>
        </pc:sldMkLst>
      </pc:sldChg>
      <pc:sldChg chg="del">
        <pc:chgData name="Lisa Wicker" userId="d73f9a3b-4001-4edd-a4f0-71cd44c8aa87" providerId="ADAL" clId="{D74F6785-0DD3-4428-B04D-1587DBEBA519}" dt="2025-08-26T17:35:09.595" v="7" actId="2696"/>
        <pc:sldMkLst>
          <pc:docMk/>
          <pc:sldMk cId="2343804258" sldId="2141411955"/>
        </pc:sldMkLst>
      </pc:sldChg>
      <pc:sldChg chg="del">
        <pc:chgData name="Lisa Wicker" userId="d73f9a3b-4001-4edd-a4f0-71cd44c8aa87" providerId="ADAL" clId="{D74F6785-0DD3-4428-B04D-1587DBEBA519}" dt="2025-08-26T17:33:56.538" v="0" actId="2696"/>
        <pc:sldMkLst>
          <pc:docMk/>
          <pc:sldMk cId="1743633764" sldId="2141411956"/>
        </pc:sldMkLst>
      </pc:sldChg>
      <pc:sldMasterChg chg="delSldLayout">
        <pc:chgData name="Lisa Wicker" userId="d73f9a3b-4001-4edd-a4f0-71cd44c8aa87" providerId="ADAL" clId="{D74F6785-0DD3-4428-B04D-1587DBEBA519}" dt="2025-08-26T17:35:45.962" v="12" actId="2696"/>
        <pc:sldMasterMkLst>
          <pc:docMk/>
          <pc:sldMasterMk cId="669182515" sldId="2147483682"/>
        </pc:sldMasterMkLst>
        <pc:sldLayoutChg chg="del">
          <pc:chgData name="Lisa Wicker" userId="d73f9a3b-4001-4edd-a4f0-71cd44c8aa87" providerId="ADAL" clId="{D74F6785-0DD3-4428-B04D-1587DBEBA519}" dt="2025-08-26T17:35:45.962" v="12" actId="2696"/>
          <pc:sldLayoutMkLst>
            <pc:docMk/>
            <pc:sldMasterMk cId="669182515" sldId="2147483682"/>
            <pc:sldLayoutMk cId="1839974389" sldId="2147483700"/>
          </pc:sldLayoutMkLst>
        </pc:sldLayoutChg>
        <pc:sldLayoutChg chg="del">
          <pc:chgData name="Lisa Wicker" userId="d73f9a3b-4001-4edd-a4f0-71cd44c8aa87" providerId="ADAL" clId="{D74F6785-0DD3-4428-B04D-1587DBEBA519}" dt="2025-08-26T17:35:26.816" v="9" actId="2696"/>
          <pc:sldLayoutMkLst>
            <pc:docMk/>
            <pc:sldMasterMk cId="669182515" sldId="2147483682"/>
            <pc:sldLayoutMk cId="2663808642" sldId="2147483701"/>
          </pc:sldLayoutMkLst>
        </pc:sldLayoutChg>
        <pc:sldLayoutChg chg="del">
          <pc:chgData name="Lisa Wicker" userId="d73f9a3b-4001-4edd-a4f0-71cd44c8aa87" providerId="ADAL" clId="{D74F6785-0DD3-4428-B04D-1587DBEBA519}" dt="2025-08-26T17:34:50.279" v="6" actId="2696"/>
          <pc:sldLayoutMkLst>
            <pc:docMk/>
            <pc:sldMasterMk cId="669182515" sldId="2147483682"/>
            <pc:sldLayoutMk cId="1360956571" sldId="2147483702"/>
          </pc:sldLayoutMkLst>
        </pc:sldLayoutChg>
        <pc:sldLayoutChg chg="del">
          <pc:chgData name="Lisa Wicker" userId="d73f9a3b-4001-4edd-a4f0-71cd44c8aa87" providerId="ADAL" clId="{D74F6785-0DD3-4428-B04D-1587DBEBA519}" dt="2025-08-26T17:33:56.538" v="0" actId="2696"/>
          <pc:sldLayoutMkLst>
            <pc:docMk/>
            <pc:sldMasterMk cId="669182515" sldId="2147483682"/>
            <pc:sldLayoutMk cId="1744293318" sldId="2147483703"/>
          </pc:sldLayoutMkLst>
        </pc:sldLayoutChg>
      </pc:sldMasterChg>
      <pc:sldMasterChg chg="del delSldLayout">
        <pc:chgData name="Lisa Wicker" userId="d73f9a3b-4001-4edd-a4f0-71cd44c8aa87" providerId="ADAL" clId="{D74F6785-0DD3-4428-B04D-1587DBEBA519}" dt="2025-08-26T17:34:04.339" v="1" actId="2696"/>
        <pc:sldMasterMkLst>
          <pc:docMk/>
          <pc:sldMasterMk cId="873861347" sldId="2147483704"/>
        </pc:sldMasterMkLst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042955576" sldId="214748370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52394448" sldId="214748370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157507444" sldId="214748370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892818646" sldId="214748370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187011549" sldId="214748370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214985412" sldId="214748371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918955095" sldId="214748371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912968427" sldId="214748371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609209105" sldId="214748371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294516449" sldId="214748371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170238602" sldId="214748371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611467589" sldId="214748371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175461683" sldId="214748371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073062303" sldId="214748371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521445332" sldId="214748371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934420488" sldId="214748372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574411667" sldId="214748372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682071874" sldId="214748372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97040605" sldId="214748372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949712633" sldId="214748372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745644472" sldId="214748372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336119240" sldId="214748372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247549823" sldId="214748372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681606048" sldId="214748372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612588899" sldId="214748372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578771955" sldId="214748373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847973958" sldId="214748373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420471507" sldId="214748373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334813265" sldId="214748373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858123126" sldId="214748373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997011628" sldId="214748373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636697804" sldId="214748373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078389629" sldId="214748373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49470600" sldId="214748373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373202205" sldId="214748373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424228806" sldId="214748374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870326754" sldId="214748374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164433950" sldId="214748374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502633562" sldId="214748374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864391180" sldId="214748374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989577972" sldId="214748374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837816215" sldId="214748374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547420857" sldId="214748374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638315121" sldId="214748374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804251814" sldId="214748374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6499266" sldId="214748375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384471809" sldId="214748375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186709667" sldId="214748375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691785040" sldId="214748375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596145185" sldId="214748375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639557203" sldId="214748375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166162203" sldId="214748375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233693936" sldId="214748375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035972751" sldId="214748375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688626497" sldId="214748375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466000593" sldId="214748376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743973247" sldId="214748376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854123106" sldId="214748376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99125765" sldId="214748376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663030952" sldId="214748376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370735496" sldId="214748376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587131175" sldId="214748376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583812059" sldId="214748376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927019706" sldId="214748376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429754306" sldId="214748376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572378857" sldId="214748377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955682871" sldId="214748377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20940229" sldId="214748377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938339201" sldId="214748377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705393613" sldId="214748377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016133310" sldId="214748377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593436987" sldId="214748377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283396756" sldId="214748377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967302743" sldId="214748377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426088034" sldId="214748377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473272946" sldId="214748378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581429280" sldId="214748378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632571725" sldId="214748378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087132850" sldId="214748378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920384268" sldId="214748378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13745675" sldId="214748378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636962332" sldId="214748378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718427280" sldId="214748378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875865648" sldId="214748378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822788451" sldId="214748378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631545802" sldId="214748379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637555444" sldId="214748379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825690592" sldId="214748379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161759856" sldId="214748379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40601670" sldId="214748379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216271728" sldId="214748379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71220212" sldId="214748379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273116688" sldId="214748379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411746110" sldId="214748379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487580658" sldId="214748379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987998421" sldId="214748380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093685945" sldId="214748380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650382623" sldId="214748380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067493478" sldId="214748380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130238617" sldId="214748380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538080405" sldId="214748380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870203723" sldId="214748380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35252797" sldId="214748380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40259772" sldId="214748380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21072907" sldId="214748380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714888462" sldId="214748381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46877933" sldId="214748381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677381367" sldId="214748381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585972659" sldId="214748381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612911636" sldId="214748381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187506608" sldId="214748381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17130693" sldId="214748381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95001659" sldId="214748381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461173888" sldId="214748381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126560606" sldId="214748381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572289932" sldId="214748382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221632526" sldId="214748382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241596877" sldId="214748382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605053583" sldId="214748382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630231600" sldId="214748382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874106234" sldId="214748382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26138344" sldId="214748382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54030455" sldId="214748382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193289823" sldId="214748382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504682448" sldId="214748382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934711096" sldId="214748383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836968322" sldId="214748383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382421177" sldId="214748383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558490135" sldId="214748383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373658066" sldId="214748383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023014896" sldId="214748383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37982873" sldId="214748383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639749127" sldId="214748383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180589246" sldId="214748383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563609338" sldId="214748383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422551670" sldId="214748384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26778607" sldId="214748384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726773094" sldId="214748384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337969216" sldId="214748384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200371985" sldId="214748384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752117591" sldId="214748384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924980228" sldId="214748384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718137697" sldId="214748384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71095846" sldId="214748384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675412364" sldId="214748384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195954739" sldId="214748385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78569040" sldId="214748385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864344312" sldId="214748385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803465584" sldId="214748385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966786160" sldId="214748385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169025154" sldId="214748385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872728378" sldId="214748385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667047845" sldId="214748385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528482629" sldId="214748385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496997869" sldId="214748385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162985533" sldId="214748386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30948455" sldId="214748386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533869077" sldId="214748386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311705258" sldId="214748386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271715240" sldId="214748386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150082392" sldId="214748386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855620451" sldId="214748386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350972802" sldId="214748386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56912500" sldId="214748386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639473614" sldId="214748386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314320742" sldId="214748387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124628628" sldId="214748387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021172106" sldId="214748387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945170506" sldId="214748387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185183084" sldId="214748387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048286350" sldId="214748387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178979516" sldId="214748387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158482442" sldId="214748387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934201327" sldId="214748387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567510982" sldId="214748387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286588333" sldId="214748388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582163685" sldId="214748388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2444842575" sldId="214748388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594435462" sldId="214748388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4004001703" sldId="214748388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3451684456" sldId="214748388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850932257" sldId="214748388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873861347" sldId="2147483704"/>
            <pc:sldLayoutMk cId="1318037981" sldId="2147483887"/>
          </pc:sldLayoutMkLst>
        </pc:sldLayoutChg>
      </pc:sldMasterChg>
      <pc:sldMasterChg chg="del delSldLayout">
        <pc:chgData name="Lisa Wicker" userId="d73f9a3b-4001-4edd-a4f0-71cd44c8aa87" providerId="ADAL" clId="{D74F6785-0DD3-4428-B04D-1587DBEBA519}" dt="2025-08-26T17:34:38.009" v="4" actId="2696"/>
        <pc:sldMasterMkLst>
          <pc:docMk/>
          <pc:sldMasterMk cId="115522385" sldId="2147483888"/>
        </pc:sldMasterMkLst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115522385" sldId="2147483888"/>
            <pc:sldLayoutMk cId="1370796198" sldId="214748388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612607189" sldId="2147483890"/>
          </pc:sldLayoutMkLst>
        </pc:sldLayoutChg>
        <pc:sldLayoutChg chg="del">
          <pc:chgData name="Lisa Wicker" userId="d73f9a3b-4001-4edd-a4f0-71cd44c8aa87" providerId="ADAL" clId="{D74F6785-0DD3-4428-B04D-1587DBEBA519}" dt="2025-08-26T17:34:23.507" v="3" actId="2696"/>
          <pc:sldLayoutMkLst>
            <pc:docMk/>
            <pc:sldMasterMk cId="115522385" sldId="2147483888"/>
            <pc:sldLayoutMk cId="2875787072" sldId="2147483891"/>
          </pc:sldLayoutMkLst>
        </pc:sldLayoutChg>
        <pc:sldLayoutChg chg="del">
          <pc:chgData name="Lisa Wicker" userId="d73f9a3b-4001-4edd-a4f0-71cd44c8aa87" providerId="ADAL" clId="{D74F6785-0DD3-4428-B04D-1587DBEBA519}" dt="2025-08-26T17:34:23.507" v="3" actId="2696"/>
          <pc:sldLayoutMkLst>
            <pc:docMk/>
            <pc:sldMasterMk cId="115522385" sldId="2147483888"/>
            <pc:sldLayoutMk cId="1976455885" sldId="214748389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381568690" sldId="214748389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882836876" sldId="214748389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008125791" sldId="214748389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990386352" sldId="214748389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704915882" sldId="214748389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867377542" sldId="214748389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047781901" sldId="214748389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351705408" sldId="214748390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084436819" sldId="214748390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259274093" sldId="214748390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026889083" sldId="214748390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83207095" sldId="214748390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062780927" sldId="214748390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217126008" sldId="214748390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808125893" sldId="214748390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543509574" sldId="214748390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004816054" sldId="214748390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837842936" sldId="214748391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307837513" sldId="214748391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948951831" sldId="214748391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501085696" sldId="214748391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938251187" sldId="214748391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689586726" sldId="214748391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799713758" sldId="214748391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074695383" sldId="214748391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78889047" sldId="214748391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63669157" sldId="214748391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684633242" sldId="214748392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826305843" sldId="214748392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179741880" sldId="214748392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649522148" sldId="214748392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473110503" sldId="214748392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697449485" sldId="214748392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838812658" sldId="214748392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009973359" sldId="214748392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851413557" sldId="214748392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93097292" sldId="214748392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675579939" sldId="214748393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064061838" sldId="214748393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543998081" sldId="214748393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082812267" sldId="214748393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713747351" sldId="214748393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070418033" sldId="214748393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683076274" sldId="214748393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027463323" sldId="214748393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785431646" sldId="214748393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528321339" sldId="214748393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520841684" sldId="214748394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495303998" sldId="214748394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925690929" sldId="214748394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393411580" sldId="214748394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436038409" sldId="214748394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40741234" sldId="214748394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862985348" sldId="214748394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745218149" sldId="214748394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494673391" sldId="214748394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75808120" sldId="214748394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757585714" sldId="214748395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064957140" sldId="214748395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520917040" sldId="214748395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933495592" sldId="214748395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569767944" sldId="214748395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959132240" sldId="214748395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179198225" sldId="214748395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794416674" sldId="214748395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41272981" sldId="214748395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234647153" sldId="214748395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035241607" sldId="214748396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173154127" sldId="214748396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915242671" sldId="214748396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878955684" sldId="214748396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268484295" sldId="214748396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70018082" sldId="214748396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51431142" sldId="214748396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082308591" sldId="214748396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36651868" sldId="214748396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002461933" sldId="214748396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534317409" sldId="214748397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169527204" sldId="214748397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304407374" sldId="214748397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890527734" sldId="214748397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059986906" sldId="214748397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853917124" sldId="214748397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083637659" sldId="214748397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139269390" sldId="214748397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512092374" sldId="214748397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70170129" sldId="214748397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301949278" sldId="214748398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550850675" sldId="214748398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205565367" sldId="214748398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737448246" sldId="214748398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735005535" sldId="214748398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1931261" sldId="214748398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28473674" sldId="214748398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289097573" sldId="214748398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193759829" sldId="214748398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934929267" sldId="214748398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534069079" sldId="214748399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256212951" sldId="214748399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674222269" sldId="214748399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338829814" sldId="214748399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249199874" sldId="214748399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647164237" sldId="214748399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759909471" sldId="214748399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575118008" sldId="214748399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821601339" sldId="214748399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309453918" sldId="214748399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617229309" sldId="214748400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626651744" sldId="214748400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339706316" sldId="214748400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997188124" sldId="214748400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030483143" sldId="214748400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210365369" sldId="214748400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795021029" sldId="214748400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274288957" sldId="214748400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693224835" sldId="214748400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42124937" sldId="214748400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514330148" sldId="214748401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136457428" sldId="214748401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636925208" sldId="214748401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576557898" sldId="214748401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717367587" sldId="214748401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76651246" sldId="214748401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916306754" sldId="214748401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699241067" sldId="214748401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709845987" sldId="214748401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36787549" sldId="214748401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917071143" sldId="214748402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95001300" sldId="214748402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086784935" sldId="214748402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341781434" sldId="214748402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47330425" sldId="214748402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167064940" sldId="214748402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39852113" sldId="214748402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390927670" sldId="214748402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699737437" sldId="214748402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915446831" sldId="214748402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183276885" sldId="214748403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16376976" sldId="214748403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992442856" sldId="214748403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867623430" sldId="214748403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142639197" sldId="214748403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189899424" sldId="214748403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348845043" sldId="214748403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00862405" sldId="214748403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698780240" sldId="214748403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657269910" sldId="214748403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951872396" sldId="214748404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164286018" sldId="214748404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064874234" sldId="214748404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139655889" sldId="214748404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786557249" sldId="214748404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181151711" sldId="214748404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597037670" sldId="214748404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679482660" sldId="214748404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74023844" sldId="214748404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218054847" sldId="214748404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302835925" sldId="214748405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191714362" sldId="214748405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72513548" sldId="214748405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754472751" sldId="214748405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237432407" sldId="214748405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951855778" sldId="214748405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832745279" sldId="214748405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614291650" sldId="214748405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159191061" sldId="214748405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368465007" sldId="214748405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665660377" sldId="214748406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660984110" sldId="214748406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099363903" sldId="214748406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710475042" sldId="214748406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029463701" sldId="214748406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951002811" sldId="214748406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243158077" sldId="214748406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893412207" sldId="214748406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356251135" sldId="214748406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1178655660" sldId="214748406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338234594" sldId="214748407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3762014247" sldId="214748407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15522385" sldId="2147483888"/>
            <pc:sldLayoutMk cId="4152094927" sldId="2147484072"/>
          </pc:sldLayoutMkLst>
        </pc:sldLayoutChg>
      </pc:sldMasterChg>
      <pc:sldMasterChg chg="del delSldLayout">
        <pc:chgData name="Lisa Wicker" userId="d73f9a3b-4001-4edd-a4f0-71cd44c8aa87" providerId="ADAL" clId="{D74F6785-0DD3-4428-B04D-1587DBEBA519}" dt="2025-08-26T17:34:04.339" v="1" actId="2696"/>
        <pc:sldMasterMkLst>
          <pc:docMk/>
          <pc:sldMasterMk cId="476126561" sldId="2147484073"/>
        </pc:sldMasterMkLst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07378821" sldId="214748407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207704944" sldId="214748407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963557764" sldId="214748407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219864124" sldId="214748407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682233418" sldId="214748407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976426038" sldId="214748407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948858582" sldId="214748408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746847199" sldId="214748408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789091426" sldId="214748408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681694548" sldId="214748408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639841009" sldId="214748408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613827107" sldId="214748408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532785115" sldId="214748408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376536153" sldId="214748408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416947899" sldId="214748408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451133613" sldId="214748408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423894538" sldId="214748409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041358313" sldId="214748409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718185067" sldId="214748409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297235790" sldId="214748409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290425447" sldId="214748409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692781593" sldId="214748409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938158943" sldId="214748409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276911069" sldId="214748409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954716430" sldId="214748409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772503104" sldId="214748409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573280226" sldId="214748410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009594401" sldId="214748410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392950690" sldId="214748410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568139641" sldId="214748410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642382992" sldId="214748410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230841764" sldId="214748410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28603188" sldId="214748410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461053145" sldId="214748410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653897239" sldId="214748410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772423469" sldId="214748410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801988137" sldId="214748411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572167990" sldId="214748411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020056722" sldId="214748411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82035608" sldId="214748411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811036797" sldId="214748411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963194502" sldId="214748411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000741207" sldId="214748411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114592559" sldId="214748411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026627971" sldId="214748411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614327706" sldId="214748411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181561411" sldId="214748412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937606623" sldId="214748412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670557142" sldId="214748412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385259485" sldId="214748412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12833707" sldId="214748412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601696401" sldId="214748412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77483457" sldId="214748412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814615500" sldId="214748412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849339854" sldId="214748412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518863804" sldId="214748412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943640780" sldId="214748413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340340562" sldId="214748413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609816866" sldId="214748413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432276922" sldId="214748413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631713526" sldId="214748413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430330082" sldId="214748413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640615046" sldId="214748413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841444572" sldId="214748413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90568773" sldId="214748413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14851386" sldId="214748413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686395685" sldId="214748414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762489467" sldId="214748414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180155205" sldId="214748414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94170882" sldId="214748414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322700198" sldId="214748414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74486186" sldId="214748414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844078778" sldId="214748414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8934761" sldId="214748414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469681817" sldId="214748414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054045160" sldId="214748414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753722596" sldId="214748415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793568167" sldId="214748415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043174671" sldId="214748415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859459004" sldId="214748415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862545355" sldId="214748415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201648616" sldId="214748415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406305138" sldId="214748415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24391694" sldId="214748415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928888493" sldId="214748415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443315763" sldId="214748415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216765195" sldId="214748416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319854745" sldId="214748416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329937347" sldId="214748416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301464358" sldId="214748416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550014287" sldId="214748416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234792445" sldId="214748416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459490954" sldId="214748416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960650488" sldId="214748416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954258434" sldId="214748416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255031587" sldId="214748416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804822332" sldId="214748417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773790077" sldId="214748417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721998156" sldId="214748417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208842314" sldId="214748417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290743808" sldId="214748417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253260520" sldId="214748417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474714523" sldId="214748417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743573837" sldId="214748417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909740514" sldId="214748417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509067248" sldId="214748417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148794596" sldId="214748418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980270812" sldId="214748418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208520442" sldId="214748418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209069650" sldId="214748418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317064642" sldId="214748418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31173954" sldId="214748418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874242198" sldId="214748418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974879350" sldId="214748418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240753286" sldId="214748418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401835622" sldId="214748418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957267296" sldId="214748419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251487395" sldId="214748419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173402581" sldId="214748419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677640827" sldId="214748419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946497363" sldId="214748419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47515934" sldId="214748419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648264420" sldId="214748419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080227766" sldId="214748419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80238748" sldId="214748419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095821540" sldId="214748419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111245355" sldId="214748420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624264383" sldId="214748420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330107288" sldId="214748420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02449905" sldId="214748420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59565479" sldId="214748420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816310593" sldId="214748420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91094787" sldId="214748420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613865790" sldId="214748420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335001323" sldId="214748420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001231513" sldId="214748420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907615004" sldId="214748421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393364308" sldId="214748421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076808867" sldId="214748421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490809256" sldId="214748421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453998290" sldId="214748421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792527751" sldId="214748421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549490261" sldId="214748421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321252084" sldId="214748421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772673249" sldId="214748421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161882724" sldId="214748421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630708018" sldId="214748422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818405659" sldId="214748422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005746339" sldId="214748422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274912489" sldId="214748422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858533899" sldId="214748422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284398278" sldId="214748422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996059427" sldId="214748422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757032750" sldId="214748422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820052612" sldId="214748422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600421154" sldId="214748422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346008007" sldId="214748423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114596660" sldId="214748423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674418446" sldId="214748423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90740747" sldId="214748423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107913618" sldId="214748423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800611316" sldId="214748423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941960900" sldId="214748423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174839332" sldId="214748423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491812337" sldId="214748423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698912038" sldId="214748423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734704186" sldId="214748424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748973540" sldId="214748424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187285498" sldId="214748424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351274171" sldId="2147484243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20305182" sldId="2147484244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746100910" sldId="2147484245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417558318" sldId="2147484246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232981135" sldId="2147484247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237741439" sldId="2147484248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655794804" sldId="2147484249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148919537" sldId="2147484250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3986144201" sldId="2147484251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4199898123" sldId="2147484252"/>
          </pc:sldLayoutMkLst>
        </pc:sldLayoutChg>
        <pc:sldLayoutChg chg="del">
          <pc:chgData name="Lisa Wicker" userId="d73f9a3b-4001-4edd-a4f0-71cd44c8aa87" providerId="ADAL" clId="{D74F6785-0DD3-4428-B04D-1587DBEBA519}" dt="2025-08-26T17:34:04.339" v="1" actId="2696"/>
          <pc:sldLayoutMkLst>
            <pc:docMk/>
            <pc:sldMasterMk cId="476126561" sldId="2147484073"/>
            <pc:sldLayoutMk cId="2918580817" sldId="2147484253"/>
          </pc:sldLayoutMkLst>
        </pc:sldLayoutChg>
      </pc:sldMasterChg>
      <pc:sldMasterChg chg="del delSldLayout">
        <pc:chgData name="Lisa Wicker" userId="d73f9a3b-4001-4edd-a4f0-71cd44c8aa87" providerId="ADAL" clId="{D74F6785-0DD3-4428-B04D-1587DBEBA519}" dt="2025-08-26T17:34:38.009" v="4" actId="2696"/>
        <pc:sldMasterMkLst>
          <pc:docMk/>
          <pc:sldMasterMk cId="1896961014" sldId="2147484254"/>
        </pc:sldMasterMkLst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034090931" sldId="214748425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820703836" sldId="214748425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815575585" sldId="214748425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796865181" sldId="214748425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90742612" sldId="214748425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258207428" sldId="214748426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927553460" sldId="214748426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981993200" sldId="214748426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051100608" sldId="214748426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513233456" sldId="214748426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561288496" sldId="214748426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384089889" sldId="214748426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770293239" sldId="214748426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57389532" sldId="214748426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95311455" sldId="214748426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53795606" sldId="214748427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256755190" sldId="214748427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808977474" sldId="214748427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170408662" sldId="214748427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932018636" sldId="214748427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31709385" sldId="214748427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005324349" sldId="214748427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123333402" sldId="214748427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505467412" sldId="214748427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162104666" sldId="214748427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534315963" sldId="214748428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069087445" sldId="214748428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70930025" sldId="214748428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31105792" sldId="214748428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573924107" sldId="214748428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709772435" sldId="214748428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440770516" sldId="214748428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257321661" sldId="214748428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146760722" sldId="214748428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666905191" sldId="214748428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99831667" sldId="214748429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286917302" sldId="214748429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619171062" sldId="214748429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978985916" sldId="214748429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1669092" sldId="214748429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319988509" sldId="214748429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135537581" sldId="214748429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902721377" sldId="214748429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464599465" sldId="214748429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683717372" sldId="214748429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8101659" sldId="214748430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711672786" sldId="214748430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191570373" sldId="214748430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272367420" sldId="214748430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320099342" sldId="214748430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643478447" sldId="214748430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047601721" sldId="214748430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409820898" sldId="214748430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191235827" sldId="214748430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247971032" sldId="214748430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212942122" sldId="214748431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515081460" sldId="214748431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994100012" sldId="214748431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382723280" sldId="214748431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902378172" sldId="214748431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680021835" sldId="214748431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2573370" sldId="214748431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509071582" sldId="214748431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78665795" sldId="214748431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004840096" sldId="214748431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309266674" sldId="214748432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29075428" sldId="214748432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321327160" sldId="214748432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37485330" sldId="214748432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176688712" sldId="214748432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36364833" sldId="214748432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84690766" sldId="214748432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951538629" sldId="214748432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93218563" sldId="214748432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995004353" sldId="214748432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485366361" sldId="214748433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790156927" sldId="214748433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358635286" sldId="214748433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178073644" sldId="214748433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907986233" sldId="214748433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931506482" sldId="214748433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513074017" sldId="214748433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768430411" sldId="214748433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676117042" sldId="214748433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718630716" sldId="214748433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612927521" sldId="214748434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45296443" sldId="214748434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38350381" sldId="214748434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846619306" sldId="214748434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892417217" sldId="214748434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00382895" sldId="214748434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014464795" sldId="214748434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0377282" sldId="214748434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548963901" sldId="214748434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548360240" sldId="214748434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573815589" sldId="214748435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009198289" sldId="214748435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6399083" sldId="214748435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870294975" sldId="214748435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167472735" sldId="214748435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088503711" sldId="214748435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369100157" sldId="214748435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674274893" sldId="214748435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55100888" sldId="214748435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535535286" sldId="214748435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173158958" sldId="214748436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551335470" sldId="214748436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485836574" sldId="214748436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263042771" sldId="214748436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68073424" sldId="214748436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528552475" sldId="214748436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144841458" sldId="214748436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087334359" sldId="214748436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5361615" sldId="214748436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13593549" sldId="214748436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94359289" sldId="214748437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088858949" sldId="214748437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255552331" sldId="214748437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558658945" sldId="214748437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031498026" sldId="214748437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558526823" sldId="214748437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151473367" sldId="214748437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753675803" sldId="214748437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251270363" sldId="214748437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771781646" sldId="214748437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61160561" sldId="214748438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968459914" sldId="214748438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739767297" sldId="214748438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337947019" sldId="214748438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45552330" sldId="214748438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532401328" sldId="214748438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258028478" sldId="214748438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95839733" sldId="214748438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237392432" sldId="214748438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31942540" sldId="214748438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932052476" sldId="214748439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83113964" sldId="214748439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469898994" sldId="214748439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652081977" sldId="214748439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802301170" sldId="214748439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662332574" sldId="214748439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508049379" sldId="214748439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426566636" sldId="214748439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94484676" sldId="214748439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738430109" sldId="214748439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545110643" sldId="214748440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699447369" sldId="214748440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947119614" sldId="214748440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54291187" sldId="214748440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1616995" sldId="214748440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62169308" sldId="214748440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293498677" sldId="214748440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755786561" sldId="214748440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660204309" sldId="214748440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844490630" sldId="214748440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798762050" sldId="214748441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326950087" sldId="214748441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074876452" sldId="214748441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328255299" sldId="214748441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890210192" sldId="214748441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98432721" sldId="214748441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77380559" sldId="214748441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191921804" sldId="214748441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912381647" sldId="214748441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560711512" sldId="214748441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079496496" sldId="214748442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707008132" sldId="214748442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039097741" sldId="214748442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522909113" sldId="214748442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980359902" sldId="214748442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498748159" sldId="214748442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977649756" sldId="214748442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922496790" sldId="214748442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831016903" sldId="214748442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938150650" sldId="214748442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500477292" sldId="214748443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256596455" sldId="214748443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822354515" sldId="214748443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192326560" sldId="214748443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004940068" sldId="214748443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2149211295" sldId="214748443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1949877790" sldId="214748443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4246247577" sldId="214748443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896961014" sldId="2147484254"/>
            <pc:sldLayoutMk cId="3335455158" sldId="2147484438"/>
          </pc:sldLayoutMkLst>
        </pc:sldLayoutChg>
      </pc:sldMasterChg>
      <pc:sldMasterChg chg="del delSldLayout">
        <pc:chgData name="Lisa Wicker" userId="d73f9a3b-4001-4edd-a4f0-71cd44c8aa87" providerId="ADAL" clId="{D74F6785-0DD3-4428-B04D-1587DBEBA519}" dt="2025-08-26T17:34:38.009" v="4" actId="2696"/>
        <pc:sldMasterMkLst>
          <pc:docMk/>
          <pc:sldMasterMk cId="127905245" sldId="2147484439"/>
        </pc:sldMasterMkLst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823718049" sldId="214748444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911689632" sldId="214748444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619795571" sldId="214748444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26896626" sldId="214748444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316276495" sldId="214748444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0341781" sldId="214748444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052371045" sldId="214748444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781368702" sldId="214748444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741749324" sldId="214748444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57894466" sldId="214748444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4980525" sldId="214748445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246847101" sldId="214748445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95414475" sldId="214748445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362751325" sldId="214748445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696396955" sldId="214748445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31004548" sldId="214748445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347676540" sldId="214748445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115116088" sldId="214748445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179445179" sldId="214748445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387283481" sldId="214748445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682977457" sldId="214748446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790317914" sldId="214748446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061262358" sldId="214748446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309109026" sldId="214748446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886266891" sldId="214748446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69130811" sldId="214748446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580053229" sldId="214748446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815032275" sldId="214748446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345343900" sldId="214748446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04298545" sldId="214748446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150655877" sldId="214748447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068690065" sldId="214748447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258342150" sldId="214748447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582129605" sldId="214748447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326361712" sldId="214748447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872313964" sldId="214748447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680660134" sldId="214748447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443317589" sldId="214748447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591763239" sldId="214748447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220513806" sldId="214748447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010838535" sldId="214748448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112956500" sldId="214748448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089495855" sldId="214748448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215993384" sldId="214748448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71599666" sldId="214748448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074066639" sldId="214748448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948016487" sldId="214748448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269203229" sldId="214748448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254521823" sldId="214748448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951904227" sldId="214748448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38686297" sldId="214748449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276762116" sldId="214748449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081097485" sldId="214748449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016706370" sldId="214748449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31541677" sldId="214748449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863543383" sldId="214748449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424774212" sldId="214748449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85897425" sldId="214748449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156045626" sldId="214748449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1237438" sldId="214748449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439474089" sldId="214748450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932832263" sldId="214748450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560498638" sldId="214748450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092738155" sldId="214748450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436670754" sldId="214748450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155969769" sldId="214748450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53402383" sldId="214748450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803910322" sldId="214748450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271639858" sldId="214748450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61252122" sldId="214748450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82940276" sldId="214748451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807072155" sldId="214748451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045417933" sldId="214748451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56233050" sldId="214748451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876011944" sldId="214748451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600644491" sldId="214748451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198616660" sldId="214748451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98096733" sldId="214748451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85117102" sldId="214748451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203988221" sldId="214748451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06965145" sldId="214748452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59625109" sldId="214748452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72015269" sldId="214748452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611992711" sldId="214748452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255160634" sldId="214748452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168724266" sldId="214748452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252698671" sldId="214748452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608259960" sldId="214748452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826301464" sldId="214748452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885921129" sldId="214748452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049769104" sldId="214748453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404363137" sldId="214748453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491135080" sldId="214748453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552133160" sldId="214748453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640750414" sldId="214748453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878265214" sldId="214748453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590729427" sldId="214748453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811956010" sldId="214748453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45023390" sldId="214748453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014823506" sldId="214748453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990036290" sldId="214748454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759607761" sldId="214748454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345235129" sldId="214748454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808111019" sldId="214748454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26965436" sldId="214748454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185351027" sldId="214748454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376188878" sldId="214748454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753908345" sldId="214748454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112108210" sldId="214748454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241867507" sldId="214748454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764374678" sldId="214748455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583190462" sldId="214748455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3169225" sldId="214748455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653072177" sldId="214748455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622297761" sldId="214748455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026158566" sldId="214748455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856445974" sldId="214748455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712952012" sldId="214748455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86928864" sldId="214748455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895368014" sldId="214748455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535941638" sldId="214748456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078472003" sldId="214748456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412305739" sldId="214748456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579880567" sldId="214748456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916194808" sldId="214748456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319600408" sldId="214748456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133167339" sldId="214748456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898879887" sldId="214748456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813637513" sldId="214748456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131028155" sldId="214748456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44934125" sldId="214748457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696401835" sldId="214748457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480150196" sldId="214748457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021156062" sldId="214748457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016220054" sldId="214748457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739335518" sldId="214748457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972525423" sldId="214748457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353304970" sldId="214748457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392234331" sldId="214748457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364403691" sldId="214748457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282718641" sldId="214748458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856918456" sldId="214748458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232529588" sldId="214748458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434444346" sldId="214748458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351111312" sldId="214748458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32947815" sldId="214748458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14244192" sldId="214748458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324515243" sldId="214748458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113170643" sldId="214748458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465641252" sldId="214748458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965530884" sldId="214748459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545664605" sldId="214748459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566302028" sldId="214748459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584051031" sldId="214748459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415754101" sldId="214748459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202223255" sldId="214748459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34097146" sldId="214748459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96759312" sldId="214748459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850643682" sldId="214748459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37898490" sldId="214748459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133911162" sldId="214748460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988983096" sldId="214748460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222738906" sldId="214748460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849260710" sldId="214748460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117404821" sldId="214748460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59513428" sldId="214748460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330861580" sldId="214748460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258161831" sldId="214748460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79526136" sldId="214748460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961683172" sldId="214748460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89302825" sldId="214748461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433936154" sldId="214748461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695270821" sldId="214748461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287889580" sldId="214748461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548747984" sldId="214748461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72978122" sldId="214748461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4107331173" sldId="2147484616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91491172" sldId="2147484617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24754811" sldId="2147484618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3359965015" sldId="2147484619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584964476" sldId="2147484620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181840751" sldId="2147484621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721093350" sldId="2147484622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2630922037" sldId="2147484623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129941199" sldId="2147484624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233617329" sldId="2147484625"/>
          </pc:sldLayoutMkLst>
        </pc:sldLayoutChg>
        <pc:sldLayoutChg chg="del">
          <pc:chgData name="Lisa Wicker" userId="d73f9a3b-4001-4edd-a4f0-71cd44c8aa87" providerId="ADAL" clId="{D74F6785-0DD3-4428-B04D-1587DBEBA519}" dt="2025-08-26T17:34:38.009" v="4" actId="2696"/>
          <pc:sldLayoutMkLst>
            <pc:docMk/>
            <pc:sldMasterMk cId="127905245" sldId="2147484439"/>
            <pc:sldLayoutMk cId="1803359310" sldId="2147484626"/>
          </pc:sldLayoutMkLst>
        </pc:sldLayoutChg>
      </pc:sldMasterChg>
      <pc:sldMasterChg chg="del delSldLayout">
        <pc:chgData name="Lisa Wicker" userId="d73f9a3b-4001-4edd-a4f0-71cd44c8aa87" providerId="ADAL" clId="{D74F6785-0DD3-4428-B04D-1587DBEBA519}" dt="2025-08-26T17:34:43.403" v="5" actId="2696"/>
        <pc:sldMasterMkLst>
          <pc:docMk/>
          <pc:sldMasterMk cId="1108197574" sldId="2147484627"/>
        </pc:sldMasterMkLst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1799680192" sldId="2147484628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1612054977" sldId="2147484629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1927116365" sldId="2147484630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974745020" sldId="2147484631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834970126" sldId="2147484632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1832698798" sldId="2147484633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2628696169" sldId="2147484634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825586445" sldId="2147484635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555378561" sldId="2147484636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1779372334" sldId="2147484637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4278593430" sldId="2147484638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1592682993" sldId="2147484639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2229526898" sldId="2147484640"/>
          </pc:sldLayoutMkLst>
        </pc:sldLayoutChg>
        <pc:sldLayoutChg chg="del">
          <pc:chgData name="Lisa Wicker" userId="d73f9a3b-4001-4edd-a4f0-71cd44c8aa87" providerId="ADAL" clId="{D74F6785-0DD3-4428-B04D-1587DBEBA519}" dt="2025-08-26T17:34:43.403" v="5" actId="2696"/>
          <pc:sldLayoutMkLst>
            <pc:docMk/>
            <pc:sldMasterMk cId="1108197574" sldId="2147484627"/>
            <pc:sldLayoutMk cId="3682033623" sldId="214748464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1AF26A55-6BB9-44EB-89C3-708F7F382F1A}" type="datetimeFigureOut">
              <a:rPr lang="en-US" smtClean="0"/>
              <a:t>8/27/2025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3425" y="1163638"/>
            <a:ext cx="5586413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80004"/>
            <a:ext cx="5642610" cy="3665458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88E79503-2810-4FD1-B8F2-A301A5546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005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light bulb with colorful leaves&#10;&#10;Description automatically generated">
            <a:extLst>
              <a:ext uri="{FF2B5EF4-FFF2-40B4-BE49-F238E27FC236}">
                <a16:creationId xmlns:a16="http://schemas.microsoft.com/office/drawing/2014/main" id="{B76B2D70-D38C-BAFA-333E-9352C449D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82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and 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leaf&#10;&#10;AI-generated content may be incorrect.">
            <a:extLst>
              <a:ext uri="{FF2B5EF4-FFF2-40B4-BE49-F238E27FC236}">
                <a16:creationId xmlns:a16="http://schemas.microsoft.com/office/drawing/2014/main" id="{F53FFBAC-910B-8D40-3782-E708B3CC9C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white background with a red border and blue leaves&#10;&#10;Description automatically generated">
            <a:extLst>
              <a:ext uri="{FF2B5EF4-FFF2-40B4-BE49-F238E27FC236}">
                <a16:creationId xmlns:a16="http://schemas.microsoft.com/office/drawing/2014/main" id="{89917EC5-49CA-BA72-F5FD-ACB00D0A50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A4E26A-1D10-081C-2BA7-EA24683841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1122363"/>
            <a:ext cx="4572000" cy="23876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DC4E4-A703-049E-301A-40A926A273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3602038"/>
            <a:ext cx="4572000" cy="1655762"/>
          </a:xfrm>
        </p:spPr>
        <p:txBody>
          <a:bodyPr/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25526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olorful leaves on a white background&#10;&#10;AI-generated content may be incorrect.">
            <a:extLst>
              <a:ext uri="{FF2B5EF4-FFF2-40B4-BE49-F238E27FC236}">
                <a16:creationId xmlns:a16="http://schemas.microsoft.com/office/drawing/2014/main" id="{0C066DB9-4F93-AC72-8682-92A41F8E65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ADFFFC-7459-6F8D-5F76-75C7FACB3B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1709738"/>
            <a:ext cx="5251450" cy="2959916"/>
          </a:xfrm>
        </p:spPr>
        <p:txBody>
          <a:bodyPr anchor="b">
            <a:normAutofit/>
          </a:bodyPr>
          <a:lstStyle>
            <a:lvl1pPr>
              <a:defRPr sz="4400" b="1"/>
            </a:lvl1pPr>
          </a:lstStyle>
          <a:p>
            <a:r>
              <a:rPr lang="en-US"/>
              <a:t>Click to edit section title style</a:t>
            </a:r>
          </a:p>
        </p:txBody>
      </p:sp>
    </p:spTree>
    <p:extLst>
      <p:ext uri="{BB962C8B-B14F-4D97-AF65-F5344CB8AC3E}">
        <p14:creationId xmlns:p14="http://schemas.microsoft.com/office/powerpoint/2010/main" val="142380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ontent-A-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red border&#10;&#10;Description automatically generated">
            <a:extLst>
              <a:ext uri="{FF2B5EF4-FFF2-40B4-BE49-F238E27FC236}">
                <a16:creationId xmlns:a16="http://schemas.microsoft.com/office/drawing/2014/main" id="{FB6B1F03-C621-FF24-693B-9752C7EE4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43C41F-B8FE-A5DD-2662-348880543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703" y="365125"/>
            <a:ext cx="9481351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DA628-6ED7-E1C6-215F-EEDCD1B50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703" y="1825625"/>
            <a:ext cx="9783192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82613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3_Content-twobod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hite background with red border&#10;&#10;Description automatically generated">
            <a:extLst>
              <a:ext uri="{FF2B5EF4-FFF2-40B4-BE49-F238E27FC236}">
                <a16:creationId xmlns:a16="http://schemas.microsoft.com/office/drawing/2014/main" id="{E3C99F0C-235C-DF2D-1841-66C0B2210C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E8039E-15BE-0552-501B-8A63688E5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81" y="365125"/>
            <a:ext cx="10671807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794BED-B9B0-8203-C0E5-312E16D0C6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3581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267F77-F18B-7E41-790A-92B92C463B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3581" y="2689933"/>
            <a:ext cx="5157787" cy="349973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AFF913-05F4-AD93-90F8-D4CFD53267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06784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136397-CD4C-650B-B079-6C13B14C05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06784" y="2689933"/>
            <a:ext cx="5183188" cy="349972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02995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ontent-tree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ue and red leaves&#10;&#10;AI-generated content may be incorrect.">
            <a:extLst>
              <a:ext uri="{FF2B5EF4-FFF2-40B4-BE49-F238E27FC236}">
                <a16:creationId xmlns:a16="http://schemas.microsoft.com/office/drawing/2014/main" id="{2FCA5461-EF25-E6D3-031E-767FFAFA63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43C41F-B8FE-A5DD-2662-348880543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704" y="365125"/>
            <a:ext cx="9516862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DA628-6ED7-E1C6-215F-EEDCD1B50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5659" y="1825625"/>
            <a:ext cx="7918142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55347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ontent-tree-lower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red and blue leaves&#10;&#10;AI-generated content may be incorrect.">
            <a:extLst>
              <a:ext uri="{FF2B5EF4-FFF2-40B4-BE49-F238E27FC236}">
                <a16:creationId xmlns:a16="http://schemas.microsoft.com/office/drawing/2014/main" id="{62300075-5A79-E464-DEAF-B7A401A674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43C41F-B8FE-A5DD-2662-348880543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704" y="365125"/>
            <a:ext cx="956125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DA628-6ED7-E1C6-215F-EEDCD1B50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703" y="1825625"/>
            <a:ext cx="6143347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6273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ight bulb with colorful leaves&#10;&#10;Description automatically generated">
            <a:extLst>
              <a:ext uri="{FF2B5EF4-FFF2-40B4-BE49-F238E27FC236}">
                <a16:creationId xmlns:a16="http://schemas.microsoft.com/office/drawing/2014/main" id="{95E2E707-88FF-0865-96A4-602A45961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43C41F-B8FE-A5DD-2662-348880543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704" y="365125"/>
            <a:ext cx="9365942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DA628-6ED7-E1C6-215F-EEDCD1B50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704" y="1825625"/>
            <a:ext cx="6613864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50029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ontent-tree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plant&#10;&#10;Description automatically generated">
            <a:extLst>
              <a:ext uri="{FF2B5EF4-FFF2-40B4-BE49-F238E27FC236}">
                <a16:creationId xmlns:a16="http://schemas.microsoft.com/office/drawing/2014/main" id="{684E5176-7F9E-9869-75F8-EBB6EAE6B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36AA32-1115-6CE3-418B-761804FC6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702" y="959929"/>
            <a:ext cx="5992427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B1495D-E872-882F-5F9F-FF463FB874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4703" y="2787587"/>
            <a:ext cx="5992426" cy="3389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7808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ontent-treerigh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ight bulb with leaves in it&#10;&#10;Description automatically generated">
            <a:extLst>
              <a:ext uri="{FF2B5EF4-FFF2-40B4-BE49-F238E27FC236}">
                <a16:creationId xmlns:a16="http://schemas.microsoft.com/office/drawing/2014/main" id="{33E4D6CC-B382-DC63-ED45-75D1774BF5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43C41F-B8FE-A5DD-2662-348880543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703" y="365125"/>
            <a:ext cx="535323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DA628-6ED7-E1C6-215F-EEDCD1B50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703" y="2432481"/>
            <a:ext cx="5353235" cy="374448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45419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red and black background with a drawing of a tree&#10;&#10;Description automatically generated">
            <a:extLst>
              <a:ext uri="{FF2B5EF4-FFF2-40B4-BE49-F238E27FC236}">
                <a16:creationId xmlns:a16="http://schemas.microsoft.com/office/drawing/2014/main" id="{7B2102D0-919D-96F2-5692-BFA21D5C5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8C4B7DB-BC74-F251-B895-EA051C9DAAEB}"/>
              </a:ext>
            </a:extLst>
          </p:cNvPr>
          <p:cNvSpPr txBox="1"/>
          <p:nvPr/>
        </p:nvSpPr>
        <p:spPr>
          <a:xfrm>
            <a:off x="1143093" y="2808327"/>
            <a:ext cx="5095782" cy="1107996"/>
          </a:xfrm>
          <a:prstGeom prst="rect">
            <a:avLst/>
          </a:prstGeom>
          <a:noFill/>
          <a:effectLst>
            <a:outerShdw blurRad="203200" dist="38100" dir="2154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6600" b="1" i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686765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imple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orful tree with leaves&#10;&#10;Description automatically generated">
            <a:extLst>
              <a:ext uri="{FF2B5EF4-FFF2-40B4-BE49-F238E27FC236}">
                <a16:creationId xmlns:a16="http://schemas.microsoft.com/office/drawing/2014/main" id="{91FB0695-A7EE-B4C1-1C51-9CEB23B54B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962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9087EF-5516-5F08-C769-F7B7D0F1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984" y="365125"/>
            <a:ext cx="1066681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12C673-52D7-3016-7873-262CB6190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984" y="1825625"/>
            <a:ext cx="1066681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954803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orful tree with leaves&#10;&#10;Description automatically generated">
            <a:extLst>
              <a:ext uri="{FF2B5EF4-FFF2-40B4-BE49-F238E27FC236}">
                <a16:creationId xmlns:a16="http://schemas.microsoft.com/office/drawing/2014/main" id="{34272EB0-6461-FC87-43DE-2E841A3CDF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41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Simple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white background with red and blue leaves&#10;&#10;Description automatically generated">
            <a:extLst>
              <a:ext uri="{FF2B5EF4-FFF2-40B4-BE49-F238E27FC236}">
                <a16:creationId xmlns:a16="http://schemas.microsoft.com/office/drawing/2014/main" id="{5C4663B7-894D-26C4-0BA2-ACAFBBA43F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6FBD10D-3C83-61CA-A1C5-5714C9EF2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247" y="365125"/>
            <a:ext cx="10746967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68920-012D-5EF2-16AC-4A6357AEEE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247" y="1844675"/>
            <a:ext cx="1074696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983142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C120ED27-3DE1-09DC-929C-E676A42BADD5}"/>
              </a:ext>
            </a:extLst>
          </p:cNvPr>
          <p:cNvSpPr/>
          <p:nvPr userDrawn="1"/>
        </p:nvSpPr>
        <p:spPr>
          <a:xfrm>
            <a:off x="0" y="1730188"/>
            <a:ext cx="12272682" cy="5190565"/>
          </a:xfrm>
          <a:prstGeom prst="rect">
            <a:avLst/>
          </a:prstGeom>
          <a:solidFill>
            <a:srgbClr val="AF272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8B1C4F-C941-B04E-60B3-6EBC717B96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141" y="2662518"/>
            <a:ext cx="9144000" cy="1781800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  <a:latin typeface="Carrois Gothic" panose="020B05060400000200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0900F5-30B3-04F7-E8FD-BB17A61F77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473418"/>
            <a:ext cx="9144000" cy="784382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FD7F04A-8046-3723-5BF5-D0CB904A1B01}"/>
              </a:ext>
            </a:extLst>
          </p:cNvPr>
          <p:cNvSpPr txBox="1">
            <a:spLocks/>
          </p:cNvSpPr>
          <p:nvPr userDrawn="1"/>
        </p:nvSpPr>
        <p:spPr>
          <a:xfrm>
            <a:off x="1522141" y="1324594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>
              <a:solidFill>
                <a:schemeClr val="bg1"/>
              </a:solidFill>
              <a:latin typeface="Carrois Gothic" panose="020B05060400000200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10161E5-B0AD-599A-F3F4-3097386968C4}"/>
              </a:ext>
            </a:extLst>
          </p:cNvPr>
          <p:cNvGrpSpPr/>
          <p:nvPr userDrawn="1"/>
        </p:nvGrpSpPr>
        <p:grpSpPr>
          <a:xfrm>
            <a:off x="4838827" y="472673"/>
            <a:ext cx="1972746" cy="1926909"/>
            <a:chOff x="4086226" y="1530341"/>
            <a:chExt cx="3962400" cy="3870333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EE9093B-C726-BFDB-3EC8-39BD06613359}"/>
                </a:ext>
              </a:extLst>
            </p:cNvPr>
            <p:cNvSpPr/>
            <p:nvPr/>
          </p:nvSpPr>
          <p:spPr>
            <a:xfrm>
              <a:off x="4086226" y="1530341"/>
              <a:ext cx="3962400" cy="38703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A148C020-29C0-7342-3BD7-61E689E339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777" y="1636858"/>
              <a:ext cx="3657298" cy="36572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6150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college pennants&#10;&#10;AI-generated content may be incorrect.">
            <a:extLst>
              <a:ext uri="{FF2B5EF4-FFF2-40B4-BE49-F238E27FC236}">
                <a16:creationId xmlns:a16="http://schemas.microsoft.com/office/drawing/2014/main" id="{6B51F5A1-FE8E-7583-5B78-CE0C3303BC6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3" b="1789"/>
          <a:stretch/>
        </p:blipFill>
        <p:spPr>
          <a:xfrm>
            <a:off x="-30879" y="0"/>
            <a:ext cx="12222879" cy="692075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1881971-011F-76E2-EB8C-FD2328E5A432}"/>
              </a:ext>
            </a:extLst>
          </p:cNvPr>
          <p:cNvSpPr/>
          <p:nvPr userDrawn="1"/>
        </p:nvSpPr>
        <p:spPr>
          <a:xfrm>
            <a:off x="-30879" y="2197263"/>
            <a:ext cx="12222879" cy="2387600"/>
          </a:xfrm>
          <a:prstGeom prst="rect">
            <a:avLst/>
          </a:prstGeom>
          <a:solidFill>
            <a:srgbClr val="AF272F">
              <a:alpha val="8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8B1C4F-C941-B04E-60B3-6EBC717B96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141" y="2570852"/>
            <a:ext cx="9144000" cy="1009451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bg1"/>
                </a:solidFill>
                <a:latin typeface="Carrois Gothic" panose="020B05060400000200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0900F5-30B3-04F7-E8FD-BB17A61F77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141" y="3731409"/>
            <a:ext cx="9144000" cy="784382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FD7F04A-8046-3723-5BF5-D0CB904A1B01}"/>
              </a:ext>
            </a:extLst>
          </p:cNvPr>
          <p:cNvSpPr txBox="1">
            <a:spLocks/>
          </p:cNvSpPr>
          <p:nvPr userDrawn="1"/>
        </p:nvSpPr>
        <p:spPr>
          <a:xfrm>
            <a:off x="1522141" y="1324594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>
              <a:solidFill>
                <a:schemeClr val="bg1"/>
              </a:solidFill>
              <a:latin typeface="Carrois Gothic" panose="020B05060400000200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3C96FCB-70EA-83C5-D7C0-5A291C621370}"/>
              </a:ext>
            </a:extLst>
          </p:cNvPr>
          <p:cNvGrpSpPr/>
          <p:nvPr userDrawn="1"/>
        </p:nvGrpSpPr>
        <p:grpSpPr>
          <a:xfrm>
            <a:off x="5143300" y="686953"/>
            <a:ext cx="1802351" cy="1814828"/>
            <a:chOff x="5143300" y="686953"/>
            <a:chExt cx="1802351" cy="181482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EE9093B-C726-BFDB-3EC8-39BD06613359}"/>
                </a:ext>
              </a:extLst>
            </p:cNvPr>
            <p:cNvSpPr/>
            <p:nvPr/>
          </p:nvSpPr>
          <p:spPr>
            <a:xfrm>
              <a:off x="5143300" y="686953"/>
              <a:ext cx="1802351" cy="18148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A148C020-29C0-7342-3BD7-61E689E339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976" y="738445"/>
              <a:ext cx="1730183" cy="1725959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4841293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group of college pennants&#10;&#10;AI-generated content may be incorrect.">
            <a:extLst>
              <a:ext uri="{FF2B5EF4-FFF2-40B4-BE49-F238E27FC236}">
                <a16:creationId xmlns:a16="http://schemas.microsoft.com/office/drawing/2014/main" id="{BA14E8AF-E10E-4774-130A-9D9E4895E2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07" r="2433" b="1789"/>
          <a:stretch/>
        </p:blipFill>
        <p:spPr>
          <a:xfrm>
            <a:off x="6096000" y="0"/>
            <a:ext cx="6096000" cy="692075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37D67D9-7B85-E06F-FA03-B6FF3CB54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78506" cy="1956734"/>
          </a:xfrm>
        </p:spPr>
        <p:txBody>
          <a:bodyPr/>
          <a:lstStyle>
            <a:lvl1pPr>
              <a:defRPr>
                <a:latin typeface="Carrois Gothic" panose="020B05060400000200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8D67C-A321-D7DE-5E2C-9C25CF0E3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11505"/>
            <a:ext cx="5078506" cy="3765457"/>
          </a:xfrm>
        </p:spPr>
        <p:txBody>
          <a:bodyPr/>
          <a:lstStyle>
            <a:lvl1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1pPr>
            <a:lvl2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2pPr>
            <a:lvl3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3pPr>
            <a:lvl4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4pPr>
            <a:lvl5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CF30151-F247-D82F-8F9E-28D7492D4649}"/>
              </a:ext>
            </a:extLst>
          </p:cNvPr>
          <p:cNvGrpSpPr/>
          <p:nvPr userDrawn="1"/>
        </p:nvGrpSpPr>
        <p:grpSpPr>
          <a:xfrm>
            <a:off x="10189750" y="5167312"/>
            <a:ext cx="1316450" cy="1325563"/>
            <a:chOff x="5143300" y="686953"/>
            <a:chExt cx="1802351" cy="1814828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65DE23A-D0D9-64C0-68DF-58AC36161AD0}"/>
                </a:ext>
              </a:extLst>
            </p:cNvPr>
            <p:cNvSpPr/>
            <p:nvPr/>
          </p:nvSpPr>
          <p:spPr>
            <a:xfrm>
              <a:off x="5143300" y="686953"/>
              <a:ext cx="1802351" cy="18148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" name="Picture 14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15047E30-B7A2-A808-4F09-A98D9BC395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976" y="738445"/>
              <a:ext cx="1730183" cy="1725959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2273144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D67D9-7B85-E06F-FA03-B6FF3CB54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6844553" cy="872004"/>
          </a:xfrm>
        </p:spPr>
        <p:txBody>
          <a:bodyPr/>
          <a:lstStyle>
            <a:lvl1pPr>
              <a:defRPr>
                <a:latin typeface="Carrois Gothic" panose="020B05060400000200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8D67C-A321-D7DE-5E2C-9C25CF0E3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6777"/>
            <a:ext cx="6844552" cy="4850186"/>
          </a:xfrm>
        </p:spPr>
        <p:txBody>
          <a:bodyPr/>
          <a:lstStyle>
            <a:lvl1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1pPr>
            <a:lvl2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2pPr>
            <a:lvl3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3pPr>
            <a:lvl4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4pPr>
            <a:lvl5pPr>
              <a:defRPr i="1">
                <a:latin typeface="+mn-lt"/>
                <a:ea typeface="Lato" panose="020F0502020204030203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F7CD7-B50D-114C-D04E-AA1132C7E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54B64-A59A-4B59-BEE0-17865D64F07C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Picture 11" descr="A group of college pennants&#10;&#10;AI-generated content may be incorrect.">
            <a:extLst>
              <a:ext uri="{FF2B5EF4-FFF2-40B4-BE49-F238E27FC236}">
                <a16:creationId xmlns:a16="http://schemas.microsoft.com/office/drawing/2014/main" id="{BA14E8AF-E10E-4774-130A-9D9E4895E2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34" r="2433" b="1789"/>
          <a:stretch/>
        </p:blipFill>
        <p:spPr>
          <a:xfrm>
            <a:off x="7915834" y="0"/>
            <a:ext cx="4276165" cy="692075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3ADA5C53-B5D9-8B88-EF1C-3FD103859FD9}"/>
              </a:ext>
            </a:extLst>
          </p:cNvPr>
          <p:cNvGrpSpPr/>
          <p:nvPr userDrawn="1"/>
        </p:nvGrpSpPr>
        <p:grpSpPr>
          <a:xfrm>
            <a:off x="10189750" y="5167312"/>
            <a:ext cx="1316450" cy="1325563"/>
            <a:chOff x="5143300" y="686953"/>
            <a:chExt cx="1802351" cy="1814828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240FEF02-FF90-1191-95ED-746C90156F2C}"/>
                </a:ext>
              </a:extLst>
            </p:cNvPr>
            <p:cNvSpPr/>
            <p:nvPr/>
          </p:nvSpPr>
          <p:spPr>
            <a:xfrm>
              <a:off x="5143300" y="686953"/>
              <a:ext cx="1802351" cy="18148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0ACF4EFE-4958-21A5-9C86-422C6A3777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976" y="738445"/>
              <a:ext cx="1730183" cy="1725959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4852105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1BFECF-4600-6AF4-5406-D63D7C20351D}"/>
              </a:ext>
            </a:extLst>
          </p:cNvPr>
          <p:cNvSpPr/>
          <p:nvPr userDrawn="1"/>
        </p:nvSpPr>
        <p:spPr>
          <a:xfrm>
            <a:off x="-30879" y="6171046"/>
            <a:ext cx="12222879" cy="686953"/>
          </a:xfrm>
          <a:prstGeom prst="rect">
            <a:avLst/>
          </a:prstGeom>
          <a:solidFill>
            <a:srgbClr val="AF272F">
              <a:alpha val="8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4466EC-F35A-6463-107F-279723B9B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D8D69-E17E-50EE-E427-9925366E07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44CAC3-12FA-2DF3-F96F-FBC6544A5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A816D7B-A760-B5D4-CF88-FC5B6D9D4D8C}"/>
              </a:ext>
            </a:extLst>
          </p:cNvPr>
          <p:cNvGrpSpPr/>
          <p:nvPr userDrawn="1"/>
        </p:nvGrpSpPr>
        <p:grpSpPr>
          <a:xfrm>
            <a:off x="10189750" y="5167312"/>
            <a:ext cx="1316450" cy="1325563"/>
            <a:chOff x="5143300" y="686953"/>
            <a:chExt cx="1802351" cy="18148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E3CDAF61-BB34-01E8-51B4-9CA9326A65C3}"/>
                </a:ext>
              </a:extLst>
            </p:cNvPr>
            <p:cNvSpPr/>
            <p:nvPr/>
          </p:nvSpPr>
          <p:spPr>
            <a:xfrm>
              <a:off x="5143300" y="686953"/>
              <a:ext cx="1802351" cy="18148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F83AB487-0241-79FA-B10C-835FB1DD6E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976" y="738445"/>
              <a:ext cx="1730183" cy="1725959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6680488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AA047-E411-255E-78D3-FD7773DFB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5AD6A8-DA94-9827-D59D-4C139192B9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1A9001-FA92-09BC-52A3-B9AF276D00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3FC3AD-90BE-0318-6D6E-9C5D17FD34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2D0D00-2A82-BC16-2228-258F4D80E7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7A3C39-5361-2C64-E739-871972EDC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6193F1-C018-0755-14CF-9AD3C9763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54B64-A59A-4B59-BEE0-17865D64F07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43CD94D-8BD3-8EAD-4FCF-1782B63DDA31}"/>
              </a:ext>
            </a:extLst>
          </p:cNvPr>
          <p:cNvSpPr/>
          <p:nvPr userDrawn="1"/>
        </p:nvSpPr>
        <p:spPr>
          <a:xfrm>
            <a:off x="-30879" y="6171046"/>
            <a:ext cx="12222879" cy="686953"/>
          </a:xfrm>
          <a:prstGeom prst="rect">
            <a:avLst/>
          </a:prstGeom>
          <a:solidFill>
            <a:srgbClr val="AF272F">
              <a:alpha val="8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BC3FB05-CCAD-E433-81FE-F09B344806C4}"/>
              </a:ext>
            </a:extLst>
          </p:cNvPr>
          <p:cNvGrpSpPr/>
          <p:nvPr userDrawn="1"/>
        </p:nvGrpSpPr>
        <p:grpSpPr>
          <a:xfrm>
            <a:off x="10189750" y="5167312"/>
            <a:ext cx="1316450" cy="1325563"/>
            <a:chOff x="5143300" y="686953"/>
            <a:chExt cx="1802351" cy="1814828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5F74BA6-1F49-4D19-6814-C92F8A575A62}"/>
                </a:ext>
              </a:extLst>
            </p:cNvPr>
            <p:cNvSpPr/>
            <p:nvPr/>
          </p:nvSpPr>
          <p:spPr>
            <a:xfrm>
              <a:off x="5143300" y="686953"/>
              <a:ext cx="1802351" cy="18148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Picture 12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71579CDA-6CD4-D1B2-4B76-CAFDEFE842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976" y="738445"/>
              <a:ext cx="1730183" cy="1725959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7619863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DFFFD-09C5-65A2-ACB8-029E0E376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5006FE-34E2-1ED2-1630-5F98D8952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C18EBC-E7D8-8E1A-DCA2-91D0712A4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54B64-A59A-4B59-BEE0-17865D64F07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07FE562-CA2F-128E-9CC7-00D8D31EC53C}"/>
              </a:ext>
            </a:extLst>
          </p:cNvPr>
          <p:cNvSpPr/>
          <p:nvPr userDrawn="1"/>
        </p:nvSpPr>
        <p:spPr>
          <a:xfrm>
            <a:off x="-30879" y="6171046"/>
            <a:ext cx="12222879" cy="686953"/>
          </a:xfrm>
          <a:prstGeom prst="rect">
            <a:avLst/>
          </a:prstGeom>
          <a:solidFill>
            <a:srgbClr val="AF272F">
              <a:alpha val="8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C43CBA3-2036-A4ED-743D-11EBBB2F268E}"/>
              </a:ext>
            </a:extLst>
          </p:cNvPr>
          <p:cNvGrpSpPr/>
          <p:nvPr userDrawn="1"/>
        </p:nvGrpSpPr>
        <p:grpSpPr>
          <a:xfrm>
            <a:off x="10189750" y="5167312"/>
            <a:ext cx="1316450" cy="1325563"/>
            <a:chOff x="5143300" y="686953"/>
            <a:chExt cx="1802351" cy="1814828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92A8AE7-3925-A0BB-DB9D-95A81E94767A}"/>
                </a:ext>
              </a:extLst>
            </p:cNvPr>
            <p:cNvSpPr/>
            <p:nvPr/>
          </p:nvSpPr>
          <p:spPr>
            <a:xfrm>
              <a:off x="5143300" y="686953"/>
              <a:ext cx="1802351" cy="18148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2AC265D1-1F8E-FDED-ED11-4736893DAB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976" y="738445"/>
              <a:ext cx="1730183" cy="1725959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237241-087C-48BE-C445-EC30E95EC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984" y="1825625"/>
            <a:ext cx="1066681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736894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681DD4-66DF-D9E6-06FD-D08265B01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574E8E-7390-5AF9-B652-5EB606B62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54B64-A59A-4B59-BEE0-17865D64F07C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 descr="A group of college pennants&#10;&#10;AI-generated content may be incorrect.">
            <a:extLst>
              <a:ext uri="{FF2B5EF4-FFF2-40B4-BE49-F238E27FC236}">
                <a16:creationId xmlns:a16="http://schemas.microsoft.com/office/drawing/2014/main" id="{D362CE89-DFBA-6C12-78AF-A892C84F6D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3" b="1789"/>
          <a:stretch/>
        </p:blipFill>
        <p:spPr>
          <a:xfrm>
            <a:off x="-30879" y="0"/>
            <a:ext cx="12222879" cy="692075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B1EACEE6-9AB0-8E60-B1F5-C8EB28D784E8}"/>
              </a:ext>
            </a:extLst>
          </p:cNvPr>
          <p:cNvGrpSpPr/>
          <p:nvPr userDrawn="1"/>
        </p:nvGrpSpPr>
        <p:grpSpPr>
          <a:xfrm>
            <a:off x="10189750" y="5167312"/>
            <a:ext cx="1316450" cy="1325563"/>
            <a:chOff x="5143300" y="686953"/>
            <a:chExt cx="1802351" cy="1814828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0AE6B3D-888B-D2F5-4C86-57739A6B6A6A}"/>
                </a:ext>
              </a:extLst>
            </p:cNvPr>
            <p:cNvSpPr/>
            <p:nvPr/>
          </p:nvSpPr>
          <p:spPr>
            <a:xfrm>
              <a:off x="5143300" y="686953"/>
              <a:ext cx="1802351" cy="18148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4A509C24-DCA7-13C2-9F21-5978AD7C62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976" y="738445"/>
              <a:ext cx="1730183" cy="1725959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7022572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6C033-1D5E-3607-2DF9-55432432F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42AB2-90D3-ACAA-0EF6-EBA439F10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F0131A-25DF-A677-C2C5-61528073A9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138CEF2-1796-34F6-68C8-9E53CC25B4EA}"/>
              </a:ext>
            </a:extLst>
          </p:cNvPr>
          <p:cNvGrpSpPr/>
          <p:nvPr userDrawn="1"/>
        </p:nvGrpSpPr>
        <p:grpSpPr>
          <a:xfrm>
            <a:off x="10189750" y="5167312"/>
            <a:ext cx="1316450" cy="1325563"/>
            <a:chOff x="5143300" y="686953"/>
            <a:chExt cx="1802351" cy="18148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E2C59C7-53CB-18ED-B920-618996C508F8}"/>
                </a:ext>
              </a:extLst>
            </p:cNvPr>
            <p:cNvSpPr/>
            <p:nvPr/>
          </p:nvSpPr>
          <p:spPr>
            <a:xfrm>
              <a:off x="5143300" y="686953"/>
              <a:ext cx="1802351" cy="18148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88774CFB-F66D-6F42-78AF-CBA2D395B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976" y="738445"/>
              <a:ext cx="1730183" cy="1725959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961999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rgbClr val="AF27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FD7F04A-8046-3723-5BF5-D0CB904A1B01}"/>
              </a:ext>
            </a:extLst>
          </p:cNvPr>
          <p:cNvSpPr txBox="1">
            <a:spLocks/>
          </p:cNvSpPr>
          <p:nvPr userDrawn="1"/>
        </p:nvSpPr>
        <p:spPr>
          <a:xfrm>
            <a:off x="1522141" y="1324594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>
              <a:solidFill>
                <a:schemeClr val="bg1"/>
              </a:solidFill>
              <a:latin typeface="Carrois Gothic" panose="020B05060400000200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43CA053-18B0-14FE-32B5-4977A4E77AA0}"/>
              </a:ext>
            </a:extLst>
          </p:cNvPr>
          <p:cNvGrpSpPr/>
          <p:nvPr userDrawn="1"/>
        </p:nvGrpSpPr>
        <p:grpSpPr>
          <a:xfrm>
            <a:off x="10189750" y="5167312"/>
            <a:ext cx="1316450" cy="1325563"/>
            <a:chOff x="5143300" y="686953"/>
            <a:chExt cx="1802351" cy="1814828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EFFDCD1-D84E-EB14-DF18-BCCADC947D47}"/>
                </a:ext>
              </a:extLst>
            </p:cNvPr>
            <p:cNvSpPr/>
            <p:nvPr/>
          </p:nvSpPr>
          <p:spPr>
            <a:xfrm>
              <a:off x="5143300" y="686953"/>
              <a:ext cx="1802351" cy="18148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" name="Picture 14" descr="A circular logo with text and symbols&#10;&#10;AI-generated content may be incorrect.">
              <a:extLst>
                <a:ext uri="{FF2B5EF4-FFF2-40B4-BE49-F238E27FC236}">
                  <a16:creationId xmlns:a16="http://schemas.microsoft.com/office/drawing/2014/main" id="{7B06140C-6F7A-F09B-A5F3-97E6E2AFB6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1976" y="738445"/>
              <a:ext cx="1730183" cy="1725959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507151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FE9CF3-FA01-6281-7D0A-449E85F53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703" y="365125"/>
            <a:ext cx="1067909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CA7E33-8E2C-14DF-D092-8DCCB6D40D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4703" y="1825625"/>
            <a:ext cx="1067909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69182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8" r:id="rId12"/>
    <p:sldLayoutId id="2147483699" r:id="rId13"/>
    <p:sldLayoutId id="2147483667" r:id="rId14"/>
    <p:sldLayoutId id="2147483700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C73AED-2C05-76F7-7063-7A0415187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7B44EC-7E5F-2B11-2FE0-0EEFF7872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0EA18-C462-2B84-2D49-88EDE322FC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Table of Contents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821B44-FD06-001E-E158-4EF9CBE4FE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1200" kern="1200" smtClean="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23154B64-A59A-4B59-BEE0-17865D64F0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630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rrois Gothic" panose="020B05060400000200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462D6-8B98-C4CA-1601-DEB49CE347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Beta Alpha </a:t>
            </a:r>
            <a:r>
              <a:rPr lang="en-US"/>
              <a:t>Psi Induction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2C7909-8FCA-2C4C-0C19-228AF695DD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Greek Name chapter, School Name</a:t>
            </a:r>
          </a:p>
        </p:txBody>
      </p:sp>
    </p:spTree>
    <p:extLst>
      <p:ext uri="{BB962C8B-B14F-4D97-AF65-F5344CB8AC3E}">
        <p14:creationId xmlns:p14="http://schemas.microsoft.com/office/powerpoint/2010/main" val="2074312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A0E0B6B-5AC9-20A3-67B3-61C1FD3C050E}"/>
              </a:ext>
            </a:extLst>
          </p:cNvPr>
          <p:cNvSpPr/>
          <p:nvPr/>
        </p:nvSpPr>
        <p:spPr>
          <a:xfrm>
            <a:off x="2046514" y="1155560"/>
            <a:ext cx="8098971" cy="4612194"/>
          </a:xfrm>
          <a:prstGeom prst="rect">
            <a:avLst/>
          </a:prstGeom>
          <a:solidFill>
            <a:srgbClr val="156082">
              <a:alpha val="8784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B355B4-1FAB-79CA-A1E3-6F2A6F8A7F08}"/>
              </a:ext>
            </a:extLst>
          </p:cNvPr>
          <p:cNvSpPr txBox="1"/>
          <p:nvPr/>
        </p:nvSpPr>
        <p:spPr>
          <a:xfrm>
            <a:off x="2249586" y="1375646"/>
            <a:ext cx="7612033" cy="40385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"I do solemnly promise</a:t>
            </a:r>
          </a:p>
          <a:p>
            <a:r>
              <a:rPr lang="en-US" sz="2800" dirty="0">
                <a:solidFill>
                  <a:schemeClr val="bg1"/>
                </a:solidFill>
              </a:rPr>
              <a:t>that I will abide by the International Constitution</a:t>
            </a:r>
          </a:p>
          <a:p>
            <a:r>
              <a:rPr lang="en-US" sz="2800" dirty="0">
                <a:solidFill>
                  <a:schemeClr val="bg1"/>
                </a:solidFill>
              </a:rPr>
              <a:t>and Chapter Bylaws of Beta Alpha Psi</a:t>
            </a:r>
          </a:p>
          <a:p>
            <a:r>
              <a:rPr lang="en-US" sz="2800" dirty="0">
                <a:solidFill>
                  <a:schemeClr val="bg1"/>
                </a:solidFill>
              </a:rPr>
              <a:t>to the best of my ability.</a:t>
            </a:r>
          </a:p>
          <a:p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dirty="0">
                <a:solidFill>
                  <a:schemeClr val="bg1"/>
                </a:solidFill>
              </a:rPr>
              <a:t>I further promise to maintain</a:t>
            </a:r>
          </a:p>
          <a:p>
            <a:r>
              <a:rPr lang="en-US" sz="2800" dirty="0">
                <a:solidFill>
                  <a:schemeClr val="bg1"/>
                </a:solidFill>
              </a:rPr>
              <a:t>the highest moral and scholastic standing</a:t>
            </a:r>
          </a:p>
          <a:p>
            <a:r>
              <a:rPr lang="en-US" sz="2800" dirty="0">
                <a:solidFill>
                  <a:schemeClr val="bg1"/>
                </a:solidFill>
              </a:rPr>
              <a:t>and always to foster the ideals</a:t>
            </a:r>
          </a:p>
          <a:p>
            <a:r>
              <a:rPr lang="en-US" sz="2800" dirty="0">
                <a:solidFill>
                  <a:schemeClr val="bg1"/>
                </a:solidFill>
              </a:rPr>
              <a:t>and purposes of Beta Alpha Psi."</a:t>
            </a:r>
          </a:p>
        </p:txBody>
      </p:sp>
      <p:pic>
        <p:nvPicPr>
          <p:cNvPr id="8" name="Picture 7" descr="A red and white circle with a triangle and text&#10;&#10;Description automatically generated">
            <a:extLst>
              <a:ext uri="{FF2B5EF4-FFF2-40B4-BE49-F238E27FC236}">
                <a16:creationId xmlns:a16="http://schemas.microsoft.com/office/drawing/2014/main" id="{C2FE4ACE-E70A-8DC6-F53B-09DBC65DD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9" b="27962"/>
          <a:stretch/>
        </p:blipFill>
        <p:spPr>
          <a:xfrm>
            <a:off x="9725964" y="4632655"/>
            <a:ext cx="2959124" cy="243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57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FB2F9-4D51-E666-2D32-BC7B17E935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868DD00-205D-0D11-5724-1E0DFBD8D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Candidates </a:t>
            </a:r>
            <a:r>
              <a:rPr lang="en-US"/>
              <a:t>being inducted </a:t>
            </a:r>
            <a:r>
              <a:rPr lang="en-US" dirty="0"/>
              <a:t>today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B9F48DB-D1CF-8CFD-C541-DB60F1A3812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F91E81C-1FF1-AE13-4B20-43D0799EEE5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</p:spTree>
    <p:extLst>
      <p:ext uri="{BB962C8B-B14F-4D97-AF65-F5344CB8AC3E}">
        <p14:creationId xmlns:p14="http://schemas.microsoft.com/office/powerpoint/2010/main" val="4084628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text on a black background&#10;&#10;Description automatically generated">
            <a:extLst>
              <a:ext uri="{FF2B5EF4-FFF2-40B4-BE49-F238E27FC236}">
                <a16:creationId xmlns:a16="http://schemas.microsoft.com/office/drawing/2014/main" id="{8AE68461-A877-3AD4-F051-C9DD34729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794" y="2051634"/>
            <a:ext cx="8495585" cy="4460182"/>
          </a:xfrm>
          <a:prstGeom prst="rect">
            <a:avLst/>
          </a:prstGeom>
        </p:spPr>
      </p:pic>
      <p:pic>
        <p:nvPicPr>
          <p:cNvPr id="15" name="Picture 14" descr="A group of flags in the sky&#10;&#10;Description automatically generated">
            <a:extLst>
              <a:ext uri="{FF2B5EF4-FFF2-40B4-BE49-F238E27FC236}">
                <a16:creationId xmlns:a16="http://schemas.microsoft.com/office/drawing/2014/main" id="{07CFFDF4-1FBF-B2C8-09AD-D4638DAE7E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674" b="79651"/>
          <a:stretch/>
        </p:blipFill>
        <p:spPr>
          <a:xfrm rot="763861">
            <a:off x="5191869" y="102140"/>
            <a:ext cx="7559242" cy="2429082"/>
          </a:xfrm>
          <a:prstGeom prst="rect">
            <a:avLst/>
          </a:prstGeom>
        </p:spPr>
      </p:pic>
      <p:pic>
        <p:nvPicPr>
          <p:cNvPr id="18" name="Picture 17" descr="A black background with stars&#10;&#10;Description automatically generated">
            <a:extLst>
              <a:ext uri="{FF2B5EF4-FFF2-40B4-BE49-F238E27FC236}">
                <a16:creationId xmlns:a16="http://schemas.microsoft.com/office/drawing/2014/main" id="{1DE75229-5F5B-65CA-EE71-D6464D9646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05"/>
          <a:stretch/>
        </p:blipFill>
        <p:spPr>
          <a:xfrm>
            <a:off x="2790825" y="2937409"/>
            <a:ext cx="855670" cy="718727"/>
          </a:xfrm>
          <a:prstGeom prst="rect">
            <a:avLst/>
          </a:prstGeom>
        </p:spPr>
      </p:pic>
      <p:pic>
        <p:nvPicPr>
          <p:cNvPr id="19" name="Picture 18" descr="A black background with stars&#10;&#10;Description automatically generated">
            <a:extLst>
              <a:ext uri="{FF2B5EF4-FFF2-40B4-BE49-F238E27FC236}">
                <a16:creationId xmlns:a16="http://schemas.microsoft.com/office/drawing/2014/main" id="{76A3BCAD-E567-FEE5-96EB-F132488FCE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17"/>
          <a:stretch/>
        </p:blipFill>
        <p:spPr>
          <a:xfrm rot="9635769">
            <a:off x="8458344" y="4555776"/>
            <a:ext cx="3801240" cy="1888578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DC032A-12CC-F935-B57F-C9C347401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620" y="2880765"/>
            <a:ext cx="11452145" cy="351398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235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057116-0DE0-26D7-D11E-9C2280976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388" y="562708"/>
            <a:ext cx="4628190" cy="3888712"/>
          </a:xfrm>
        </p:spPr>
        <p:txBody>
          <a:bodyPr anchor="t">
            <a:normAutofit/>
          </a:bodyPr>
          <a:lstStyle/>
          <a:p>
            <a:r>
              <a:rPr lang="en-US"/>
              <a:t>Claim Your Digital Membership Badge</a:t>
            </a:r>
          </a:p>
        </p:txBody>
      </p:sp>
      <p:pic>
        <p:nvPicPr>
          <p:cNvPr id="8" name="Content Placeholder 7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0BE8E3D9-C57F-819E-3122-5128C8E026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8381999" y="3235201"/>
            <a:ext cx="3605213" cy="3605213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32E4B58-C884-C1C3-CAEC-05397E5FFECF}"/>
              </a:ext>
            </a:extLst>
          </p:cNvPr>
          <p:cNvSpPr txBox="1"/>
          <p:nvPr/>
        </p:nvSpPr>
        <p:spPr>
          <a:xfrm>
            <a:off x="687388" y="3429000"/>
            <a:ext cx="5680317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1">
                <a:solidFill>
                  <a:srgbClr val="AF272F"/>
                </a:solidFill>
              </a:rPr>
              <a:t>Inducted</a:t>
            </a:r>
            <a:r>
              <a:rPr lang="en-US" sz="3600" b="1" i="1">
                <a:solidFill>
                  <a:srgbClr val="AF272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members</a:t>
            </a:r>
          </a:p>
          <a:p>
            <a:r>
              <a:rPr lang="en-US" sz="2800" b="0" i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Proudly display your membership badge on social media or in your email signature to highlight your involvement with Beta Alpha Psi to future employers and colleagues. </a:t>
            </a:r>
            <a:endParaRPr lang="en-US" sz="280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5" name="Picture 14" descr="A red and white circle with a black banner and a triangle with a black ribbon&#10;&#10;Description automatically generated">
            <a:extLst>
              <a:ext uri="{FF2B5EF4-FFF2-40B4-BE49-F238E27FC236}">
                <a16:creationId xmlns:a16="http://schemas.microsoft.com/office/drawing/2014/main" id="{85CCDB49-137E-B236-40C5-6E0FC0AB3D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674" y="260386"/>
            <a:ext cx="3705225" cy="3470936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71772B4B-30C4-D5D3-9C88-7CC5C43CF36A}"/>
              </a:ext>
            </a:extLst>
          </p:cNvPr>
          <p:cNvSpPr/>
          <p:nvPr/>
        </p:nvSpPr>
        <p:spPr>
          <a:xfrm>
            <a:off x="0" y="1"/>
            <a:ext cx="12192000" cy="110532"/>
          </a:xfrm>
          <a:prstGeom prst="rect">
            <a:avLst/>
          </a:prstGeom>
          <a:solidFill>
            <a:srgbClr val="AF272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5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057116-0DE0-26D7-D11E-9C2280976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Join the Alumni &amp; Member Network	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A74CAE-7AAF-8BBD-43CF-D7854D8D2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678" y="2285999"/>
            <a:ext cx="6068997" cy="373856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000" dirty="0">
                <a:latin typeface="Roboto"/>
                <a:ea typeface="Roboto"/>
                <a:cs typeface="Roboto"/>
              </a:rPr>
              <a:t>Join a global community of over 5,000 members, offering free access to exclusive networking, mentorship, and professional growth opportunities—log in or join today!</a:t>
            </a:r>
            <a:endParaRPr lang="en-US" sz="3200" b="1" dirty="0">
              <a:latin typeface="Roboto"/>
              <a:ea typeface="Roboto"/>
              <a:cs typeface="Roboto"/>
            </a:endParaRPr>
          </a:p>
        </p:txBody>
      </p:sp>
      <p:pic>
        <p:nvPicPr>
          <p:cNvPr id="3" name="Picture 2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62794EEB-1790-9189-FB5D-D6EE46196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5" t="1818" r="5891"/>
          <a:stretch/>
        </p:blipFill>
        <p:spPr>
          <a:xfrm>
            <a:off x="7950795" y="2676526"/>
            <a:ext cx="3745905" cy="4181474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0E3F8041-852C-4F0E-817E-79416666FEB6}"/>
              </a:ext>
            </a:extLst>
          </p:cNvPr>
          <p:cNvSpPr txBox="1">
            <a:spLocks/>
          </p:cNvSpPr>
          <p:nvPr/>
        </p:nvSpPr>
        <p:spPr>
          <a:xfrm>
            <a:off x="748252" y="1469232"/>
            <a:ext cx="7715248" cy="7477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000" b="1"/>
              <a:t>Have you been inducted? </a:t>
            </a:r>
          </a:p>
        </p:txBody>
      </p:sp>
      <p:pic>
        <p:nvPicPr>
          <p:cNvPr id="13" name="Picture 12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568AB550-4DD6-F860-2E80-7109CF4224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52" y="3369200"/>
            <a:ext cx="6986048" cy="349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80172"/>
      </p:ext>
    </p:extLst>
  </p:cSld>
  <p:clrMapOvr>
    <a:masterClrMapping/>
  </p:clrMapOvr>
</p:sld>
</file>

<file path=ppt/theme/theme1.xml><?xml version="1.0" encoding="utf-8"?>
<a:theme xmlns:a="http://schemas.openxmlformats.org/drawingml/2006/main" name="BAP FY25 Template_Generic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142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Arial</vt:lpstr>
      <vt:lpstr>Carrois Gothic</vt:lpstr>
      <vt:lpstr>Roboto</vt:lpstr>
      <vt:lpstr>BAP FY25 Template_Generic</vt:lpstr>
      <vt:lpstr>Office Theme</vt:lpstr>
      <vt:lpstr>Beta Alpha Psi Induction</vt:lpstr>
      <vt:lpstr>PowerPoint Presentation</vt:lpstr>
      <vt:lpstr>Candidates being inducted today</vt:lpstr>
      <vt:lpstr>PowerPoint Presentation</vt:lpstr>
      <vt:lpstr>Claim Your Digital Membership Badge</vt:lpstr>
      <vt:lpstr>Join the Alumni &amp; Member Network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Tricia Weston</dc:creator>
  <cp:lastModifiedBy>Lisa Wicker</cp:lastModifiedBy>
  <cp:revision>1</cp:revision>
  <cp:lastPrinted>2025-04-14T20:21:52Z</cp:lastPrinted>
  <dcterms:created xsi:type="dcterms:W3CDTF">2024-09-19T17:07:08Z</dcterms:created>
  <dcterms:modified xsi:type="dcterms:W3CDTF">2025-08-27T18:57:48Z</dcterms:modified>
</cp:coreProperties>
</file>